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1" r:id="rId3"/>
    <p:sldId id="268" r:id="rId4"/>
    <p:sldId id="263" r:id="rId5"/>
    <p:sldId id="264" r:id="rId6"/>
    <p:sldId id="265" r:id="rId7"/>
    <p:sldId id="266" r:id="rId8"/>
    <p:sldId id="267" r:id="rId9"/>
    <p:sldId id="272" r:id="rId10"/>
    <p:sldId id="269" r:id="rId11"/>
    <p:sldId id="270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468" autoAdjust="0"/>
  </p:normalViewPr>
  <p:slideViewPr>
    <p:cSldViewPr>
      <p:cViewPr>
        <p:scale>
          <a:sx n="80" d="100"/>
          <a:sy n="80" d="100"/>
        </p:scale>
        <p:origin x="-2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9395B1-B0D2-466C-8C36-BF8118D53215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FC4065E4-8AA7-4EDD-B9C6-1542639DAE79}">
      <dgm:prSet phldrT="[Text]"/>
      <dgm:spPr/>
      <dgm:t>
        <a:bodyPr/>
        <a:lstStyle/>
        <a:p>
          <a:r>
            <a:rPr lang="en-AU" dirty="0" smtClean="0"/>
            <a:t>Planning</a:t>
          </a:r>
          <a:endParaRPr lang="en-AU" dirty="0"/>
        </a:p>
      </dgm:t>
    </dgm:pt>
    <dgm:pt modelId="{6084FAA6-A72E-46E4-945E-70C582026C8F}" type="parTrans" cxnId="{48E6F9F3-7793-4408-958D-91C96A2D6798}">
      <dgm:prSet/>
      <dgm:spPr/>
      <dgm:t>
        <a:bodyPr/>
        <a:lstStyle/>
        <a:p>
          <a:endParaRPr lang="en-AU"/>
        </a:p>
      </dgm:t>
    </dgm:pt>
    <dgm:pt modelId="{B64109BE-1EA0-4E34-BB03-2291E8767450}" type="sibTrans" cxnId="{48E6F9F3-7793-4408-958D-91C96A2D6798}">
      <dgm:prSet/>
      <dgm:spPr/>
      <dgm:t>
        <a:bodyPr/>
        <a:lstStyle/>
        <a:p>
          <a:endParaRPr lang="en-AU"/>
        </a:p>
      </dgm:t>
    </dgm:pt>
    <dgm:pt modelId="{B8D955FC-5BE2-4400-A596-AB4BF8C3C4D6}">
      <dgm:prSet phldrT="[Text]"/>
      <dgm:spPr/>
      <dgm:t>
        <a:bodyPr/>
        <a:lstStyle/>
        <a:p>
          <a:r>
            <a:rPr lang="en-AU" dirty="0" smtClean="0"/>
            <a:t>Acting</a:t>
          </a:r>
          <a:endParaRPr lang="en-AU" dirty="0"/>
        </a:p>
      </dgm:t>
    </dgm:pt>
    <dgm:pt modelId="{84B0371C-2A4C-4AD8-AF7A-02C165457BE0}" type="parTrans" cxnId="{6384B205-8369-4A59-8811-49E1961106E4}">
      <dgm:prSet/>
      <dgm:spPr/>
      <dgm:t>
        <a:bodyPr/>
        <a:lstStyle/>
        <a:p>
          <a:endParaRPr lang="en-AU"/>
        </a:p>
      </dgm:t>
    </dgm:pt>
    <dgm:pt modelId="{2DDC91BE-EB56-4644-89AF-C6476CE06096}" type="sibTrans" cxnId="{6384B205-8369-4A59-8811-49E1961106E4}">
      <dgm:prSet/>
      <dgm:spPr/>
      <dgm:t>
        <a:bodyPr/>
        <a:lstStyle/>
        <a:p>
          <a:endParaRPr lang="en-AU"/>
        </a:p>
      </dgm:t>
    </dgm:pt>
    <dgm:pt modelId="{12AE273C-7EE5-4D5B-8BFA-6FDD87003AFB}">
      <dgm:prSet phldrT="[Text]"/>
      <dgm:spPr/>
      <dgm:t>
        <a:bodyPr/>
        <a:lstStyle/>
        <a:p>
          <a:r>
            <a:rPr lang="en-AU" dirty="0" smtClean="0"/>
            <a:t>Observing</a:t>
          </a:r>
          <a:endParaRPr lang="en-AU" dirty="0"/>
        </a:p>
      </dgm:t>
    </dgm:pt>
    <dgm:pt modelId="{6F5DF379-4FB4-4D42-893D-632B0C789D33}" type="parTrans" cxnId="{CBF7E1A4-2770-430C-94B7-B5CB9428085C}">
      <dgm:prSet/>
      <dgm:spPr/>
      <dgm:t>
        <a:bodyPr/>
        <a:lstStyle/>
        <a:p>
          <a:endParaRPr lang="en-AU"/>
        </a:p>
      </dgm:t>
    </dgm:pt>
    <dgm:pt modelId="{6CA96E73-2597-4D07-8C1F-580F885F6F55}" type="sibTrans" cxnId="{CBF7E1A4-2770-430C-94B7-B5CB9428085C}">
      <dgm:prSet/>
      <dgm:spPr/>
      <dgm:t>
        <a:bodyPr/>
        <a:lstStyle/>
        <a:p>
          <a:endParaRPr lang="en-AU"/>
        </a:p>
      </dgm:t>
    </dgm:pt>
    <dgm:pt modelId="{F35CA5BB-174B-47EC-BA76-0198039CE369}">
      <dgm:prSet phldrT="[Text]"/>
      <dgm:spPr/>
      <dgm:t>
        <a:bodyPr/>
        <a:lstStyle/>
        <a:p>
          <a:r>
            <a:rPr lang="en-AU" dirty="0" smtClean="0"/>
            <a:t>Reflecting</a:t>
          </a:r>
          <a:endParaRPr lang="en-AU" dirty="0"/>
        </a:p>
      </dgm:t>
    </dgm:pt>
    <dgm:pt modelId="{B75C9A52-158F-4369-A48D-F7EF3AF27788}" type="parTrans" cxnId="{2055D325-9B37-4903-A3AA-A6EFD3E03F1C}">
      <dgm:prSet/>
      <dgm:spPr/>
      <dgm:t>
        <a:bodyPr/>
        <a:lstStyle/>
        <a:p>
          <a:endParaRPr lang="en-AU"/>
        </a:p>
      </dgm:t>
    </dgm:pt>
    <dgm:pt modelId="{4E8EBD88-2A46-4AFC-BAB8-9FE58D43D67F}" type="sibTrans" cxnId="{2055D325-9B37-4903-A3AA-A6EFD3E03F1C}">
      <dgm:prSet/>
      <dgm:spPr/>
      <dgm:t>
        <a:bodyPr/>
        <a:lstStyle/>
        <a:p>
          <a:endParaRPr lang="en-AU"/>
        </a:p>
      </dgm:t>
    </dgm:pt>
    <dgm:pt modelId="{A77BE72D-C47D-4782-AA14-4D2FE747A1DF}">
      <dgm:prSet/>
      <dgm:spPr/>
      <dgm:t>
        <a:bodyPr/>
        <a:lstStyle/>
        <a:p>
          <a:r>
            <a:rPr lang="en-AU" dirty="0" smtClean="0"/>
            <a:t>Identifying the issue</a:t>
          </a:r>
          <a:endParaRPr lang="en-AU" dirty="0"/>
        </a:p>
      </dgm:t>
    </dgm:pt>
    <dgm:pt modelId="{29B724BC-5DCE-40E0-BFE6-1956B84B0E7E}" type="parTrans" cxnId="{87126245-C237-48E4-BB51-9DC78D797E1D}">
      <dgm:prSet/>
      <dgm:spPr/>
      <dgm:t>
        <a:bodyPr/>
        <a:lstStyle/>
        <a:p>
          <a:endParaRPr lang="en-AU"/>
        </a:p>
      </dgm:t>
    </dgm:pt>
    <dgm:pt modelId="{A6C9EE3C-37C9-4C20-A3E6-22E9FF713BE8}" type="sibTrans" cxnId="{87126245-C237-48E4-BB51-9DC78D797E1D}">
      <dgm:prSet/>
      <dgm:spPr/>
      <dgm:t>
        <a:bodyPr/>
        <a:lstStyle/>
        <a:p>
          <a:endParaRPr lang="en-AU"/>
        </a:p>
      </dgm:t>
    </dgm:pt>
    <dgm:pt modelId="{71D94C96-D384-4406-BBBE-29CC3F549CF7}">
      <dgm:prSet/>
      <dgm:spPr/>
      <dgm:t>
        <a:bodyPr/>
        <a:lstStyle/>
        <a:p>
          <a:r>
            <a:rPr lang="en-AU" dirty="0" smtClean="0"/>
            <a:t>Developing methodology</a:t>
          </a:r>
          <a:endParaRPr lang="en-AU" dirty="0"/>
        </a:p>
      </dgm:t>
    </dgm:pt>
    <dgm:pt modelId="{14282906-DB4E-4333-8698-22FD93AA839D}" type="parTrans" cxnId="{D9C7C6E3-C585-4216-86D9-7FB9722CFBA4}">
      <dgm:prSet/>
      <dgm:spPr/>
      <dgm:t>
        <a:bodyPr/>
        <a:lstStyle/>
        <a:p>
          <a:endParaRPr lang="en-AU"/>
        </a:p>
      </dgm:t>
    </dgm:pt>
    <dgm:pt modelId="{A170510B-3096-4D79-AAED-E1059BA91BBA}" type="sibTrans" cxnId="{D9C7C6E3-C585-4216-86D9-7FB9722CFBA4}">
      <dgm:prSet/>
      <dgm:spPr/>
      <dgm:t>
        <a:bodyPr/>
        <a:lstStyle/>
        <a:p>
          <a:endParaRPr lang="en-AU"/>
        </a:p>
      </dgm:t>
    </dgm:pt>
    <dgm:pt modelId="{5CA696B1-6FB0-42EB-B43B-92BA263BC685}">
      <dgm:prSet/>
      <dgm:spPr/>
      <dgm:t>
        <a:bodyPr/>
        <a:lstStyle/>
        <a:p>
          <a:r>
            <a:rPr lang="en-AU" dirty="0" smtClean="0"/>
            <a:t>Developing a plan</a:t>
          </a:r>
          <a:endParaRPr lang="en-AU" dirty="0"/>
        </a:p>
      </dgm:t>
    </dgm:pt>
    <dgm:pt modelId="{68EB332A-A587-40F2-87FA-EC1E942C51A1}" type="parTrans" cxnId="{34D62334-5FE1-47B4-80BC-DD9BD3638017}">
      <dgm:prSet/>
      <dgm:spPr/>
      <dgm:t>
        <a:bodyPr/>
        <a:lstStyle/>
        <a:p>
          <a:endParaRPr lang="en-AU"/>
        </a:p>
      </dgm:t>
    </dgm:pt>
    <dgm:pt modelId="{BFFC5FAD-3391-4B72-93BE-CE1EE1C82F4A}" type="sibTrans" cxnId="{34D62334-5FE1-47B4-80BC-DD9BD3638017}">
      <dgm:prSet/>
      <dgm:spPr/>
      <dgm:t>
        <a:bodyPr/>
        <a:lstStyle/>
        <a:p>
          <a:endParaRPr lang="en-AU"/>
        </a:p>
      </dgm:t>
    </dgm:pt>
    <dgm:pt modelId="{3385E23B-A451-4D71-9C7C-7F3118FE6067}">
      <dgm:prSet/>
      <dgm:spPr/>
      <dgm:t>
        <a:bodyPr/>
        <a:lstStyle/>
        <a:p>
          <a:r>
            <a:rPr lang="en-AU" dirty="0" smtClean="0"/>
            <a:t>Trialling the plan</a:t>
          </a:r>
          <a:endParaRPr lang="en-AU" dirty="0"/>
        </a:p>
      </dgm:t>
    </dgm:pt>
    <dgm:pt modelId="{40CBA57D-2B51-4048-B0EC-2C3F6B32DAFE}" type="parTrans" cxnId="{BDF1A9CB-1F48-49FF-AD51-4C5B5D5434EA}">
      <dgm:prSet/>
      <dgm:spPr/>
      <dgm:t>
        <a:bodyPr/>
        <a:lstStyle/>
        <a:p>
          <a:endParaRPr lang="en-AU"/>
        </a:p>
      </dgm:t>
    </dgm:pt>
    <dgm:pt modelId="{BEC21188-1E3A-45C4-9D1E-5688D47A377F}" type="sibTrans" cxnId="{BDF1A9CB-1F48-49FF-AD51-4C5B5D5434EA}">
      <dgm:prSet/>
      <dgm:spPr/>
      <dgm:t>
        <a:bodyPr/>
        <a:lstStyle/>
        <a:p>
          <a:endParaRPr lang="en-AU"/>
        </a:p>
      </dgm:t>
    </dgm:pt>
    <dgm:pt modelId="{870F571A-2AA1-4D43-87C7-7A47E24BC774}">
      <dgm:prSet/>
      <dgm:spPr/>
      <dgm:t>
        <a:bodyPr/>
        <a:lstStyle/>
        <a:p>
          <a:r>
            <a:rPr lang="en-AU" dirty="0" smtClean="0"/>
            <a:t>Collecting , compiling evidence</a:t>
          </a:r>
          <a:endParaRPr lang="en-AU" dirty="0"/>
        </a:p>
      </dgm:t>
    </dgm:pt>
    <dgm:pt modelId="{B9FB65B8-AEEB-4C1B-B951-BC462EFFDB85}" type="parTrans" cxnId="{384EEE14-7E4D-46D7-A45D-1963F98812C1}">
      <dgm:prSet/>
      <dgm:spPr/>
      <dgm:t>
        <a:bodyPr/>
        <a:lstStyle/>
        <a:p>
          <a:endParaRPr lang="en-AU"/>
        </a:p>
      </dgm:t>
    </dgm:pt>
    <dgm:pt modelId="{B2415FB3-4DC2-4E3C-B56E-031F519F7741}" type="sibTrans" cxnId="{384EEE14-7E4D-46D7-A45D-1963F98812C1}">
      <dgm:prSet/>
      <dgm:spPr/>
      <dgm:t>
        <a:bodyPr/>
        <a:lstStyle/>
        <a:p>
          <a:endParaRPr lang="en-AU"/>
        </a:p>
      </dgm:t>
    </dgm:pt>
    <dgm:pt modelId="{FBA10D17-F1BD-4BCA-B629-AC5AB4996229}">
      <dgm:prSet/>
      <dgm:spPr/>
      <dgm:t>
        <a:bodyPr/>
        <a:lstStyle/>
        <a:p>
          <a:r>
            <a:rPr lang="en-AU" dirty="0" smtClean="0"/>
            <a:t>Questioning process and making changes</a:t>
          </a:r>
          <a:endParaRPr lang="en-AU" dirty="0"/>
        </a:p>
      </dgm:t>
    </dgm:pt>
    <dgm:pt modelId="{D35ADF1E-F65F-4337-B906-48C7F38BA899}" type="parTrans" cxnId="{1EBF673D-03F2-4676-AD7F-D5E0D526914B}">
      <dgm:prSet/>
      <dgm:spPr/>
      <dgm:t>
        <a:bodyPr/>
        <a:lstStyle/>
        <a:p>
          <a:endParaRPr lang="en-AU"/>
        </a:p>
      </dgm:t>
    </dgm:pt>
    <dgm:pt modelId="{DCF6897D-FDF1-40C9-B6CE-928670C1B2D2}" type="sibTrans" cxnId="{1EBF673D-03F2-4676-AD7F-D5E0D526914B}">
      <dgm:prSet/>
      <dgm:spPr/>
      <dgm:t>
        <a:bodyPr/>
        <a:lstStyle/>
        <a:p>
          <a:endParaRPr lang="en-AU"/>
        </a:p>
      </dgm:t>
    </dgm:pt>
    <dgm:pt modelId="{CA6B870C-659D-41A0-BC12-3CBACF671C63}">
      <dgm:prSet/>
      <dgm:spPr/>
      <dgm:t>
        <a:bodyPr/>
        <a:lstStyle/>
        <a:p>
          <a:r>
            <a:rPr lang="en-AU" dirty="0" err="1" smtClean="0"/>
            <a:t>Analyzing</a:t>
          </a:r>
          <a:r>
            <a:rPr lang="en-AU" dirty="0" smtClean="0"/>
            <a:t> evidence and collecting findings</a:t>
          </a:r>
          <a:endParaRPr lang="en-AU" dirty="0"/>
        </a:p>
      </dgm:t>
    </dgm:pt>
    <dgm:pt modelId="{22BFCF09-9352-4F15-8BBE-5B82EEEE1657}" type="parTrans" cxnId="{220B00E2-8384-419A-9896-3C993302EC57}">
      <dgm:prSet/>
      <dgm:spPr/>
      <dgm:t>
        <a:bodyPr/>
        <a:lstStyle/>
        <a:p>
          <a:endParaRPr lang="en-AU"/>
        </a:p>
      </dgm:t>
    </dgm:pt>
    <dgm:pt modelId="{7CCBC30B-AED3-41E6-B98B-6B4CDF0C381D}" type="sibTrans" cxnId="{220B00E2-8384-419A-9896-3C993302EC57}">
      <dgm:prSet/>
      <dgm:spPr/>
      <dgm:t>
        <a:bodyPr/>
        <a:lstStyle/>
        <a:p>
          <a:endParaRPr lang="en-AU"/>
        </a:p>
      </dgm:t>
    </dgm:pt>
    <dgm:pt modelId="{B88F932D-844C-433E-ACBD-53F138096FB0}">
      <dgm:prSet/>
      <dgm:spPr/>
      <dgm:t>
        <a:bodyPr/>
        <a:lstStyle/>
        <a:p>
          <a:r>
            <a:rPr lang="en-AU" dirty="0" smtClean="0"/>
            <a:t>Writing the report</a:t>
          </a:r>
          <a:endParaRPr lang="en-AU" dirty="0"/>
        </a:p>
      </dgm:t>
    </dgm:pt>
    <dgm:pt modelId="{A0A336A8-2F4A-45A9-B3CC-81A5EF5BCD48}" type="parTrans" cxnId="{562BEDAD-4AD7-4B91-93D7-3B1CA2E49A1C}">
      <dgm:prSet/>
      <dgm:spPr/>
      <dgm:t>
        <a:bodyPr/>
        <a:lstStyle/>
        <a:p>
          <a:endParaRPr lang="en-AU"/>
        </a:p>
      </dgm:t>
    </dgm:pt>
    <dgm:pt modelId="{523E0D2C-7ECD-41EC-9020-30BDD60FD5BF}" type="sibTrans" cxnId="{562BEDAD-4AD7-4B91-93D7-3B1CA2E49A1C}">
      <dgm:prSet/>
      <dgm:spPr/>
      <dgm:t>
        <a:bodyPr/>
        <a:lstStyle/>
        <a:p>
          <a:endParaRPr lang="en-AU"/>
        </a:p>
      </dgm:t>
    </dgm:pt>
    <dgm:pt modelId="{6A637481-5873-4146-958C-EB1370D44AD9}">
      <dgm:prSet/>
      <dgm:spPr/>
      <dgm:t>
        <a:bodyPr/>
        <a:lstStyle/>
        <a:p>
          <a:r>
            <a:rPr lang="en-AU" dirty="0" smtClean="0"/>
            <a:t>Sharing your findings</a:t>
          </a:r>
          <a:endParaRPr lang="en-AU" dirty="0"/>
        </a:p>
      </dgm:t>
    </dgm:pt>
    <dgm:pt modelId="{3E3255FE-B8DB-4958-8FCB-64C416935495}" type="parTrans" cxnId="{BC5AA1D7-EF10-4540-8454-306E1C2E0D68}">
      <dgm:prSet/>
      <dgm:spPr/>
      <dgm:t>
        <a:bodyPr/>
        <a:lstStyle/>
        <a:p>
          <a:endParaRPr lang="en-AU"/>
        </a:p>
      </dgm:t>
    </dgm:pt>
    <dgm:pt modelId="{ABE15230-32DC-4CAC-AE00-D45167C2F410}" type="sibTrans" cxnId="{BC5AA1D7-EF10-4540-8454-306E1C2E0D68}">
      <dgm:prSet/>
      <dgm:spPr/>
      <dgm:t>
        <a:bodyPr/>
        <a:lstStyle/>
        <a:p>
          <a:endParaRPr lang="en-AU"/>
        </a:p>
      </dgm:t>
    </dgm:pt>
    <dgm:pt modelId="{90B6EFB6-7763-4C89-BB0C-AA56DC328EEE}">
      <dgm:prSet/>
      <dgm:spPr/>
      <dgm:t>
        <a:bodyPr/>
        <a:lstStyle/>
        <a:p>
          <a:r>
            <a:rPr lang="en-AU" dirty="0" smtClean="0"/>
            <a:t>Evaluating the first cycle</a:t>
          </a:r>
          <a:endParaRPr lang="en-AU" dirty="0"/>
        </a:p>
      </dgm:t>
    </dgm:pt>
    <dgm:pt modelId="{A095F32F-68BA-48D6-A988-3B4F25479129}" type="parTrans" cxnId="{7032035F-8947-497B-8BC2-A287E0E99468}">
      <dgm:prSet/>
      <dgm:spPr/>
      <dgm:t>
        <a:bodyPr/>
        <a:lstStyle/>
        <a:p>
          <a:endParaRPr lang="en-AU"/>
        </a:p>
      </dgm:t>
    </dgm:pt>
    <dgm:pt modelId="{7C63923D-24E2-475A-AEB2-8BFB15D0CC68}" type="sibTrans" cxnId="{7032035F-8947-497B-8BC2-A287E0E99468}">
      <dgm:prSet/>
      <dgm:spPr/>
      <dgm:t>
        <a:bodyPr/>
        <a:lstStyle/>
        <a:p>
          <a:endParaRPr lang="en-AU"/>
        </a:p>
      </dgm:t>
    </dgm:pt>
    <dgm:pt modelId="{F64C3046-53E1-4E54-A760-552D63FF9A0E}">
      <dgm:prSet/>
      <dgm:spPr/>
      <dgm:t>
        <a:bodyPr/>
        <a:lstStyle/>
        <a:p>
          <a:r>
            <a:rPr lang="en-AU" dirty="0" smtClean="0"/>
            <a:t>Implementing the findings or new strategy</a:t>
          </a:r>
          <a:endParaRPr lang="en-AU" dirty="0"/>
        </a:p>
      </dgm:t>
    </dgm:pt>
    <dgm:pt modelId="{B85CF271-5186-4C66-BB73-F00089B713E9}" type="parTrans" cxnId="{C70F599A-BEBA-450F-8CFF-8F76A2009ADB}">
      <dgm:prSet/>
      <dgm:spPr/>
      <dgm:t>
        <a:bodyPr/>
        <a:lstStyle/>
        <a:p>
          <a:endParaRPr lang="en-AU"/>
        </a:p>
      </dgm:t>
    </dgm:pt>
    <dgm:pt modelId="{14EB2004-635F-4A5C-8520-EC8C3F6D3DD6}" type="sibTrans" cxnId="{C70F599A-BEBA-450F-8CFF-8F76A2009ADB}">
      <dgm:prSet/>
      <dgm:spPr/>
      <dgm:t>
        <a:bodyPr/>
        <a:lstStyle/>
        <a:p>
          <a:endParaRPr lang="en-AU"/>
        </a:p>
      </dgm:t>
    </dgm:pt>
    <dgm:pt modelId="{1C75FC16-A09E-4C3C-B39A-9F06C6F138C4}">
      <dgm:prSet/>
      <dgm:spPr/>
      <dgm:t>
        <a:bodyPr/>
        <a:lstStyle/>
        <a:p>
          <a:r>
            <a:rPr lang="en-AU" dirty="0" smtClean="0"/>
            <a:t>Revisiting the process</a:t>
          </a:r>
          <a:endParaRPr lang="en-AU" dirty="0"/>
        </a:p>
      </dgm:t>
    </dgm:pt>
    <dgm:pt modelId="{D021C20E-D1FE-4169-A346-DE2F7C3C9B29}" type="parTrans" cxnId="{312243AA-6E53-475D-B2C0-115ED22FCB5A}">
      <dgm:prSet/>
      <dgm:spPr/>
      <dgm:t>
        <a:bodyPr/>
        <a:lstStyle/>
        <a:p>
          <a:endParaRPr lang="en-AU"/>
        </a:p>
      </dgm:t>
    </dgm:pt>
    <dgm:pt modelId="{1B564FA5-9531-484A-9443-63E0B5230574}" type="sibTrans" cxnId="{312243AA-6E53-475D-B2C0-115ED22FCB5A}">
      <dgm:prSet/>
      <dgm:spPr/>
      <dgm:t>
        <a:bodyPr/>
        <a:lstStyle/>
        <a:p>
          <a:endParaRPr lang="en-AU"/>
        </a:p>
      </dgm:t>
    </dgm:pt>
    <dgm:pt modelId="{B1153EE7-5E8A-49EB-B660-4D90519EED33}" type="pres">
      <dgm:prSet presAssocID="{049395B1-B0D2-466C-8C36-BF8118D5321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D4BBDA5C-1595-4B3C-8806-433534929E9C}" type="pres">
      <dgm:prSet presAssocID="{049395B1-B0D2-466C-8C36-BF8118D53215}" presName="tSp" presStyleCnt="0"/>
      <dgm:spPr/>
    </dgm:pt>
    <dgm:pt modelId="{A61E196D-DF6E-4BAA-9834-0A1E55DA27DD}" type="pres">
      <dgm:prSet presAssocID="{049395B1-B0D2-466C-8C36-BF8118D53215}" presName="bSp" presStyleCnt="0"/>
      <dgm:spPr/>
    </dgm:pt>
    <dgm:pt modelId="{8A377F82-8347-47DA-BA7C-58A46D8F7AC9}" type="pres">
      <dgm:prSet presAssocID="{049395B1-B0D2-466C-8C36-BF8118D53215}" presName="process" presStyleCnt="0"/>
      <dgm:spPr/>
    </dgm:pt>
    <dgm:pt modelId="{D9BDDD9B-CFF5-4A49-8C5B-6611817999D8}" type="pres">
      <dgm:prSet presAssocID="{FC4065E4-8AA7-4EDD-B9C6-1542639DAE79}" presName="composite1" presStyleCnt="0"/>
      <dgm:spPr/>
    </dgm:pt>
    <dgm:pt modelId="{A9A0BE32-C8CB-4A9B-A420-57FF7658F7C9}" type="pres">
      <dgm:prSet presAssocID="{FC4065E4-8AA7-4EDD-B9C6-1542639DAE79}" presName="dummyNode1" presStyleLbl="node1" presStyleIdx="0" presStyleCnt="4"/>
      <dgm:spPr/>
    </dgm:pt>
    <dgm:pt modelId="{A4E14BA3-07C4-49FA-86E4-D94C15839BC2}" type="pres">
      <dgm:prSet presAssocID="{FC4065E4-8AA7-4EDD-B9C6-1542639DAE79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1C8BD6B-667C-40B3-9246-21DC8166957A}" type="pres">
      <dgm:prSet presAssocID="{FC4065E4-8AA7-4EDD-B9C6-1542639DAE79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49EEE87-FD9A-4690-959C-EEE417827E02}" type="pres">
      <dgm:prSet presAssocID="{FC4065E4-8AA7-4EDD-B9C6-1542639DAE79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D64F48D-EF56-4CD7-AD5D-977369756F4C}" type="pres">
      <dgm:prSet presAssocID="{FC4065E4-8AA7-4EDD-B9C6-1542639DAE79}" presName="connSite1" presStyleCnt="0"/>
      <dgm:spPr/>
    </dgm:pt>
    <dgm:pt modelId="{0E02E657-9808-49A5-9BC7-12AF18A265E0}" type="pres">
      <dgm:prSet presAssocID="{B64109BE-1EA0-4E34-BB03-2291E8767450}" presName="Name9" presStyleLbl="sibTrans2D1" presStyleIdx="0" presStyleCnt="3"/>
      <dgm:spPr/>
      <dgm:t>
        <a:bodyPr/>
        <a:lstStyle/>
        <a:p>
          <a:endParaRPr lang="en-AU"/>
        </a:p>
      </dgm:t>
    </dgm:pt>
    <dgm:pt modelId="{F2467DDC-F50D-49FD-A625-1C3DE9E06188}" type="pres">
      <dgm:prSet presAssocID="{B8D955FC-5BE2-4400-A596-AB4BF8C3C4D6}" presName="composite2" presStyleCnt="0"/>
      <dgm:spPr/>
    </dgm:pt>
    <dgm:pt modelId="{31CC28B2-34D9-4130-8B8D-86E88C34ED5C}" type="pres">
      <dgm:prSet presAssocID="{B8D955FC-5BE2-4400-A596-AB4BF8C3C4D6}" presName="dummyNode2" presStyleLbl="node1" presStyleIdx="0" presStyleCnt="4"/>
      <dgm:spPr/>
    </dgm:pt>
    <dgm:pt modelId="{3388AB63-850C-43D8-AADC-16844B8AB010}" type="pres">
      <dgm:prSet presAssocID="{B8D955FC-5BE2-4400-A596-AB4BF8C3C4D6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1AE81C7-AF63-4F8B-9AED-978E3C7F1AE5}" type="pres">
      <dgm:prSet presAssocID="{B8D955FC-5BE2-4400-A596-AB4BF8C3C4D6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29BE3D-4F7E-40A1-9D4B-E2A860E997B9}" type="pres">
      <dgm:prSet presAssocID="{B8D955FC-5BE2-4400-A596-AB4BF8C3C4D6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95B668B-B390-4939-9819-93E40AA7370E}" type="pres">
      <dgm:prSet presAssocID="{B8D955FC-5BE2-4400-A596-AB4BF8C3C4D6}" presName="connSite2" presStyleCnt="0"/>
      <dgm:spPr/>
    </dgm:pt>
    <dgm:pt modelId="{9486C4E9-55B2-486A-825C-E14D597E5352}" type="pres">
      <dgm:prSet presAssocID="{2DDC91BE-EB56-4644-89AF-C6476CE06096}" presName="Name18" presStyleLbl="sibTrans2D1" presStyleIdx="1" presStyleCnt="3"/>
      <dgm:spPr/>
      <dgm:t>
        <a:bodyPr/>
        <a:lstStyle/>
        <a:p>
          <a:endParaRPr lang="en-AU"/>
        </a:p>
      </dgm:t>
    </dgm:pt>
    <dgm:pt modelId="{55630535-1792-44BB-A625-FD052CF0A28E}" type="pres">
      <dgm:prSet presAssocID="{12AE273C-7EE5-4D5B-8BFA-6FDD87003AFB}" presName="composite1" presStyleCnt="0"/>
      <dgm:spPr/>
    </dgm:pt>
    <dgm:pt modelId="{964D6C8C-3B15-4D6D-ACEC-B32857478A7A}" type="pres">
      <dgm:prSet presAssocID="{12AE273C-7EE5-4D5B-8BFA-6FDD87003AFB}" presName="dummyNode1" presStyleLbl="node1" presStyleIdx="1" presStyleCnt="4"/>
      <dgm:spPr/>
    </dgm:pt>
    <dgm:pt modelId="{3431B356-6C27-4F3F-9200-15B2B9E6382E}" type="pres">
      <dgm:prSet presAssocID="{12AE273C-7EE5-4D5B-8BFA-6FDD87003AFB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CCAA574-2A26-4FD0-8C79-C7AB5B48DA8A}" type="pres">
      <dgm:prSet presAssocID="{12AE273C-7EE5-4D5B-8BFA-6FDD87003AFB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A5249B0-C502-439E-95ED-EA8999D989DD}" type="pres">
      <dgm:prSet presAssocID="{12AE273C-7EE5-4D5B-8BFA-6FDD87003AFB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E9CD2FF-95C7-433C-82FE-68711B4C787F}" type="pres">
      <dgm:prSet presAssocID="{12AE273C-7EE5-4D5B-8BFA-6FDD87003AFB}" presName="connSite1" presStyleCnt="0"/>
      <dgm:spPr/>
    </dgm:pt>
    <dgm:pt modelId="{0B9B7421-2388-44D7-8C6E-EC075AD965E2}" type="pres">
      <dgm:prSet presAssocID="{6CA96E73-2597-4D07-8C1F-580F885F6F55}" presName="Name9" presStyleLbl="sibTrans2D1" presStyleIdx="2" presStyleCnt="3"/>
      <dgm:spPr/>
      <dgm:t>
        <a:bodyPr/>
        <a:lstStyle/>
        <a:p>
          <a:endParaRPr lang="en-AU"/>
        </a:p>
      </dgm:t>
    </dgm:pt>
    <dgm:pt modelId="{51A0C914-4FB9-45E4-8BA6-98F392F5DED0}" type="pres">
      <dgm:prSet presAssocID="{F35CA5BB-174B-47EC-BA76-0198039CE369}" presName="composite2" presStyleCnt="0"/>
      <dgm:spPr/>
    </dgm:pt>
    <dgm:pt modelId="{EAB0C638-5E29-46CC-B7F2-E00FB0FB90C3}" type="pres">
      <dgm:prSet presAssocID="{F35CA5BB-174B-47EC-BA76-0198039CE369}" presName="dummyNode2" presStyleLbl="node1" presStyleIdx="2" presStyleCnt="4"/>
      <dgm:spPr/>
    </dgm:pt>
    <dgm:pt modelId="{DD697C53-BD3D-4C0C-8BF1-5881EE1408F6}" type="pres">
      <dgm:prSet presAssocID="{F35CA5BB-174B-47EC-BA76-0198039CE369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C0C69FC-37E0-4F85-8BE3-032FADB90DAC}" type="pres">
      <dgm:prSet presAssocID="{F35CA5BB-174B-47EC-BA76-0198039CE369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45B3EB6-922C-45D0-A4A0-F633F034D35A}" type="pres">
      <dgm:prSet presAssocID="{F35CA5BB-174B-47EC-BA76-0198039CE369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1E4FC6A-B447-4121-B48A-16DC44B4B721}" type="pres">
      <dgm:prSet presAssocID="{F35CA5BB-174B-47EC-BA76-0198039CE369}" presName="connSite2" presStyleCnt="0"/>
      <dgm:spPr/>
    </dgm:pt>
  </dgm:ptLst>
  <dgm:cxnLst>
    <dgm:cxn modelId="{384EEE14-7E4D-46D7-A45D-1963F98812C1}" srcId="{B8D955FC-5BE2-4400-A596-AB4BF8C3C4D6}" destId="{870F571A-2AA1-4D43-87C7-7A47E24BC774}" srcOrd="1" destOrd="0" parTransId="{B9FB65B8-AEEB-4C1B-B951-BC462EFFDB85}" sibTransId="{B2415FB3-4DC2-4E3C-B56E-031F519F7741}"/>
    <dgm:cxn modelId="{C3DF2D38-5395-4C7F-B062-AFF59E344B65}" type="presOf" srcId="{B88F932D-844C-433E-ACBD-53F138096FB0}" destId="{3431B356-6C27-4F3F-9200-15B2B9E6382E}" srcOrd="0" destOrd="1" presId="urn:microsoft.com/office/officeart/2005/8/layout/hProcess4"/>
    <dgm:cxn modelId="{BDF1A9CB-1F48-49FF-AD51-4C5B5D5434EA}" srcId="{B8D955FC-5BE2-4400-A596-AB4BF8C3C4D6}" destId="{3385E23B-A451-4D71-9C7C-7F3118FE6067}" srcOrd="0" destOrd="0" parTransId="{40CBA57D-2B51-4048-B0EC-2C3F6B32DAFE}" sibTransId="{BEC21188-1E3A-45C4-9D1E-5688D47A377F}"/>
    <dgm:cxn modelId="{1EBF673D-03F2-4676-AD7F-D5E0D526914B}" srcId="{B8D955FC-5BE2-4400-A596-AB4BF8C3C4D6}" destId="{FBA10D17-F1BD-4BCA-B629-AC5AB4996229}" srcOrd="2" destOrd="0" parTransId="{D35ADF1E-F65F-4337-B906-48C7F38BA899}" sibTransId="{DCF6897D-FDF1-40C9-B6CE-928670C1B2D2}"/>
    <dgm:cxn modelId="{47F6ACF7-410B-4EEA-BE4E-4C0A0850019B}" type="presOf" srcId="{90B6EFB6-7763-4C89-BB0C-AA56DC328EEE}" destId="{CC0C69FC-37E0-4F85-8BE3-032FADB90DAC}" srcOrd="1" destOrd="0" presId="urn:microsoft.com/office/officeart/2005/8/layout/hProcess4"/>
    <dgm:cxn modelId="{4A69ADD9-E733-4DA4-B73D-189FB4167AEA}" type="presOf" srcId="{2DDC91BE-EB56-4644-89AF-C6476CE06096}" destId="{9486C4E9-55B2-486A-825C-E14D597E5352}" srcOrd="0" destOrd="0" presId="urn:microsoft.com/office/officeart/2005/8/layout/hProcess4"/>
    <dgm:cxn modelId="{66F34157-4A0C-4A42-B56D-DACEAAAC00A8}" type="presOf" srcId="{FBA10D17-F1BD-4BCA-B629-AC5AB4996229}" destId="{A1AE81C7-AF63-4F8B-9AED-978E3C7F1AE5}" srcOrd="1" destOrd="2" presId="urn:microsoft.com/office/officeart/2005/8/layout/hProcess4"/>
    <dgm:cxn modelId="{943F0022-5EB7-4BE2-8610-07780E390173}" type="presOf" srcId="{B8D955FC-5BE2-4400-A596-AB4BF8C3C4D6}" destId="{CE29BE3D-4F7E-40A1-9D4B-E2A860E997B9}" srcOrd="0" destOrd="0" presId="urn:microsoft.com/office/officeart/2005/8/layout/hProcess4"/>
    <dgm:cxn modelId="{220B00E2-8384-419A-9896-3C993302EC57}" srcId="{12AE273C-7EE5-4D5B-8BFA-6FDD87003AFB}" destId="{CA6B870C-659D-41A0-BC12-3CBACF671C63}" srcOrd="0" destOrd="0" parTransId="{22BFCF09-9352-4F15-8BBE-5B82EEEE1657}" sibTransId="{7CCBC30B-AED3-41E6-B98B-6B4CDF0C381D}"/>
    <dgm:cxn modelId="{340C65AE-020B-4687-A6F5-05A5F78BD33B}" type="presOf" srcId="{F35CA5BB-174B-47EC-BA76-0198039CE369}" destId="{845B3EB6-922C-45D0-A4A0-F633F034D35A}" srcOrd="0" destOrd="0" presId="urn:microsoft.com/office/officeart/2005/8/layout/hProcess4"/>
    <dgm:cxn modelId="{3920D62A-382B-402F-B89B-2E4D7B11F524}" type="presOf" srcId="{A77BE72D-C47D-4782-AA14-4D2FE747A1DF}" destId="{A4E14BA3-07C4-49FA-86E4-D94C15839BC2}" srcOrd="0" destOrd="0" presId="urn:microsoft.com/office/officeart/2005/8/layout/hProcess4"/>
    <dgm:cxn modelId="{1CD74557-E00C-48EA-A2F7-420D82CD0459}" type="presOf" srcId="{049395B1-B0D2-466C-8C36-BF8118D53215}" destId="{B1153EE7-5E8A-49EB-B660-4D90519EED33}" srcOrd="0" destOrd="0" presId="urn:microsoft.com/office/officeart/2005/8/layout/hProcess4"/>
    <dgm:cxn modelId="{48E6F9F3-7793-4408-958D-91C96A2D6798}" srcId="{049395B1-B0D2-466C-8C36-BF8118D53215}" destId="{FC4065E4-8AA7-4EDD-B9C6-1542639DAE79}" srcOrd="0" destOrd="0" parTransId="{6084FAA6-A72E-46E4-945E-70C582026C8F}" sibTransId="{B64109BE-1EA0-4E34-BB03-2291E8767450}"/>
    <dgm:cxn modelId="{EE1E1251-10BE-4E1F-B4AF-A230EBC44E81}" type="presOf" srcId="{F64C3046-53E1-4E54-A760-552D63FF9A0E}" destId="{DD697C53-BD3D-4C0C-8BF1-5881EE1408F6}" srcOrd="0" destOrd="1" presId="urn:microsoft.com/office/officeart/2005/8/layout/hProcess4"/>
    <dgm:cxn modelId="{ACD83C6D-0B5F-4172-B174-D1946A6A2308}" type="presOf" srcId="{CA6B870C-659D-41A0-BC12-3CBACF671C63}" destId="{CCCAA574-2A26-4FD0-8C79-C7AB5B48DA8A}" srcOrd="1" destOrd="0" presId="urn:microsoft.com/office/officeart/2005/8/layout/hProcess4"/>
    <dgm:cxn modelId="{FD4D1E59-873A-4E5B-8280-8A27EC4DDFFA}" type="presOf" srcId="{90B6EFB6-7763-4C89-BB0C-AA56DC328EEE}" destId="{DD697C53-BD3D-4C0C-8BF1-5881EE1408F6}" srcOrd="0" destOrd="0" presId="urn:microsoft.com/office/officeart/2005/8/layout/hProcess4"/>
    <dgm:cxn modelId="{97400085-C401-426B-B286-2AD56263BF4A}" type="presOf" srcId="{3385E23B-A451-4D71-9C7C-7F3118FE6067}" destId="{3388AB63-850C-43D8-AADC-16844B8AB010}" srcOrd="0" destOrd="0" presId="urn:microsoft.com/office/officeart/2005/8/layout/hProcess4"/>
    <dgm:cxn modelId="{B8B21B09-EDCE-412A-9788-F3DAD42A4AFB}" type="presOf" srcId="{71D94C96-D384-4406-BBBE-29CC3F549CF7}" destId="{D1C8BD6B-667C-40B3-9246-21DC8166957A}" srcOrd="1" destOrd="1" presId="urn:microsoft.com/office/officeart/2005/8/layout/hProcess4"/>
    <dgm:cxn modelId="{BC5AA1D7-EF10-4540-8454-306E1C2E0D68}" srcId="{12AE273C-7EE5-4D5B-8BFA-6FDD87003AFB}" destId="{6A637481-5873-4146-958C-EB1370D44AD9}" srcOrd="2" destOrd="0" parTransId="{3E3255FE-B8DB-4958-8FCB-64C416935495}" sibTransId="{ABE15230-32DC-4CAC-AE00-D45167C2F410}"/>
    <dgm:cxn modelId="{D9C7C6E3-C585-4216-86D9-7FB9722CFBA4}" srcId="{FC4065E4-8AA7-4EDD-B9C6-1542639DAE79}" destId="{71D94C96-D384-4406-BBBE-29CC3F549CF7}" srcOrd="1" destOrd="0" parTransId="{14282906-DB4E-4333-8698-22FD93AA839D}" sibTransId="{A170510B-3096-4D79-AAED-E1059BA91BBA}"/>
    <dgm:cxn modelId="{A320F95D-435D-4421-9C17-04230170AA7F}" type="presOf" srcId="{870F571A-2AA1-4D43-87C7-7A47E24BC774}" destId="{3388AB63-850C-43D8-AADC-16844B8AB010}" srcOrd="0" destOrd="1" presId="urn:microsoft.com/office/officeart/2005/8/layout/hProcess4"/>
    <dgm:cxn modelId="{B51AD398-313D-4558-90F0-8ED113DFA54D}" type="presOf" srcId="{6A637481-5873-4146-958C-EB1370D44AD9}" destId="{3431B356-6C27-4F3F-9200-15B2B9E6382E}" srcOrd="0" destOrd="2" presId="urn:microsoft.com/office/officeart/2005/8/layout/hProcess4"/>
    <dgm:cxn modelId="{0A3FD81B-2C61-453E-96ED-CBB350EF2070}" type="presOf" srcId="{71D94C96-D384-4406-BBBE-29CC3F549CF7}" destId="{A4E14BA3-07C4-49FA-86E4-D94C15839BC2}" srcOrd="0" destOrd="1" presId="urn:microsoft.com/office/officeart/2005/8/layout/hProcess4"/>
    <dgm:cxn modelId="{562BEDAD-4AD7-4B91-93D7-3B1CA2E49A1C}" srcId="{12AE273C-7EE5-4D5B-8BFA-6FDD87003AFB}" destId="{B88F932D-844C-433E-ACBD-53F138096FB0}" srcOrd="1" destOrd="0" parTransId="{A0A336A8-2F4A-45A9-B3CC-81A5EF5BCD48}" sibTransId="{523E0D2C-7ECD-41EC-9020-30BDD60FD5BF}"/>
    <dgm:cxn modelId="{1BE66E40-D737-4F17-9510-380A3B93C985}" type="presOf" srcId="{F64C3046-53E1-4E54-A760-552D63FF9A0E}" destId="{CC0C69FC-37E0-4F85-8BE3-032FADB90DAC}" srcOrd="1" destOrd="1" presId="urn:microsoft.com/office/officeart/2005/8/layout/hProcess4"/>
    <dgm:cxn modelId="{E3B50435-CADB-4012-8523-12533C9A3FD7}" type="presOf" srcId="{5CA696B1-6FB0-42EB-B43B-92BA263BC685}" destId="{D1C8BD6B-667C-40B3-9246-21DC8166957A}" srcOrd="1" destOrd="2" presId="urn:microsoft.com/office/officeart/2005/8/layout/hProcess4"/>
    <dgm:cxn modelId="{6384B205-8369-4A59-8811-49E1961106E4}" srcId="{049395B1-B0D2-466C-8C36-BF8118D53215}" destId="{B8D955FC-5BE2-4400-A596-AB4BF8C3C4D6}" srcOrd="1" destOrd="0" parTransId="{84B0371C-2A4C-4AD8-AF7A-02C165457BE0}" sibTransId="{2DDC91BE-EB56-4644-89AF-C6476CE06096}"/>
    <dgm:cxn modelId="{65F808FF-8EFF-4C21-98AD-D3B5AFE6D31D}" type="presOf" srcId="{B88F932D-844C-433E-ACBD-53F138096FB0}" destId="{CCCAA574-2A26-4FD0-8C79-C7AB5B48DA8A}" srcOrd="1" destOrd="1" presId="urn:microsoft.com/office/officeart/2005/8/layout/hProcess4"/>
    <dgm:cxn modelId="{BFC0ADBF-E5E2-4FE6-B33A-CAC529258F3F}" type="presOf" srcId="{B64109BE-1EA0-4E34-BB03-2291E8767450}" destId="{0E02E657-9808-49A5-9BC7-12AF18A265E0}" srcOrd="0" destOrd="0" presId="urn:microsoft.com/office/officeart/2005/8/layout/hProcess4"/>
    <dgm:cxn modelId="{7032035F-8947-497B-8BC2-A287E0E99468}" srcId="{F35CA5BB-174B-47EC-BA76-0198039CE369}" destId="{90B6EFB6-7763-4C89-BB0C-AA56DC328EEE}" srcOrd="0" destOrd="0" parTransId="{A095F32F-68BA-48D6-A988-3B4F25479129}" sibTransId="{7C63923D-24E2-475A-AEB2-8BFB15D0CC68}"/>
    <dgm:cxn modelId="{559AE369-C590-4BD7-8E51-8C6B503DAF74}" type="presOf" srcId="{6A637481-5873-4146-958C-EB1370D44AD9}" destId="{CCCAA574-2A26-4FD0-8C79-C7AB5B48DA8A}" srcOrd="1" destOrd="2" presId="urn:microsoft.com/office/officeart/2005/8/layout/hProcess4"/>
    <dgm:cxn modelId="{AA3ED8C3-0BC8-4868-A475-127C2E48829E}" type="presOf" srcId="{6CA96E73-2597-4D07-8C1F-580F885F6F55}" destId="{0B9B7421-2388-44D7-8C6E-EC075AD965E2}" srcOrd="0" destOrd="0" presId="urn:microsoft.com/office/officeart/2005/8/layout/hProcess4"/>
    <dgm:cxn modelId="{C70F599A-BEBA-450F-8CFF-8F76A2009ADB}" srcId="{F35CA5BB-174B-47EC-BA76-0198039CE369}" destId="{F64C3046-53E1-4E54-A760-552D63FF9A0E}" srcOrd="1" destOrd="0" parTransId="{B85CF271-5186-4C66-BB73-F00089B713E9}" sibTransId="{14EB2004-635F-4A5C-8520-EC8C3F6D3DD6}"/>
    <dgm:cxn modelId="{7BA75B71-F0E0-4F83-93AB-39159687604F}" type="presOf" srcId="{5CA696B1-6FB0-42EB-B43B-92BA263BC685}" destId="{A4E14BA3-07C4-49FA-86E4-D94C15839BC2}" srcOrd="0" destOrd="2" presId="urn:microsoft.com/office/officeart/2005/8/layout/hProcess4"/>
    <dgm:cxn modelId="{4F600806-1D65-43F4-B7E4-EE5361D425D1}" type="presOf" srcId="{1C75FC16-A09E-4C3C-B39A-9F06C6F138C4}" destId="{DD697C53-BD3D-4C0C-8BF1-5881EE1408F6}" srcOrd="0" destOrd="2" presId="urn:microsoft.com/office/officeart/2005/8/layout/hProcess4"/>
    <dgm:cxn modelId="{EDD48323-060C-4552-81A2-1BCAF002B5C7}" type="presOf" srcId="{FC4065E4-8AA7-4EDD-B9C6-1542639DAE79}" destId="{549EEE87-FD9A-4690-959C-EEE417827E02}" srcOrd="0" destOrd="0" presId="urn:microsoft.com/office/officeart/2005/8/layout/hProcess4"/>
    <dgm:cxn modelId="{AEC73C8D-C406-4FAC-8344-F111C9D2E148}" type="presOf" srcId="{12AE273C-7EE5-4D5B-8BFA-6FDD87003AFB}" destId="{2A5249B0-C502-439E-95ED-EA8999D989DD}" srcOrd="0" destOrd="0" presId="urn:microsoft.com/office/officeart/2005/8/layout/hProcess4"/>
    <dgm:cxn modelId="{34D62334-5FE1-47B4-80BC-DD9BD3638017}" srcId="{FC4065E4-8AA7-4EDD-B9C6-1542639DAE79}" destId="{5CA696B1-6FB0-42EB-B43B-92BA263BC685}" srcOrd="2" destOrd="0" parTransId="{68EB332A-A587-40F2-87FA-EC1E942C51A1}" sibTransId="{BFFC5FAD-3391-4B72-93BE-CE1EE1C82F4A}"/>
    <dgm:cxn modelId="{87126245-C237-48E4-BB51-9DC78D797E1D}" srcId="{FC4065E4-8AA7-4EDD-B9C6-1542639DAE79}" destId="{A77BE72D-C47D-4782-AA14-4D2FE747A1DF}" srcOrd="0" destOrd="0" parTransId="{29B724BC-5DCE-40E0-BFE6-1956B84B0E7E}" sibTransId="{A6C9EE3C-37C9-4C20-A3E6-22E9FF713BE8}"/>
    <dgm:cxn modelId="{7623F9E8-8C5E-49A1-AF94-FD530B5E3BE8}" type="presOf" srcId="{FBA10D17-F1BD-4BCA-B629-AC5AB4996229}" destId="{3388AB63-850C-43D8-AADC-16844B8AB010}" srcOrd="0" destOrd="2" presId="urn:microsoft.com/office/officeart/2005/8/layout/hProcess4"/>
    <dgm:cxn modelId="{C0DB47A5-6568-403D-A47A-A611ED4E7D02}" type="presOf" srcId="{3385E23B-A451-4D71-9C7C-7F3118FE6067}" destId="{A1AE81C7-AF63-4F8B-9AED-978E3C7F1AE5}" srcOrd="1" destOrd="0" presId="urn:microsoft.com/office/officeart/2005/8/layout/hProcess4"/>
    <dgm:cxn modelId="{FB2E3924-EA92-4EEB-AAF9-A3BD1B19773A}" type="presOf" srcId="{870F571A-2AA1-4D43-87C7-7A47E24BC774}" destId="{A1AE81C7-AF63-4F8B-9AED-978E3C7F1AE5}" srcOrd="1" destOrd="1" presId="urn:microsoft.com/office/officeart/2005/8/layout/hProcess4"/>
    <dgm:cxn modelId="{6E3B8000-B9D8-4215-ADAB-E0A74DFF9445}" type="presOf" srcId="{CA6B870C-659D-41A0-BC12-3CBACF671C63}" destId="{3431B356-6C27-4F3F-9200-15B2B9E6382E}" srcOrd="0" destOrd="0" presId="urn:microsoft.com/office/officeart/2005/8/layout/hProcess4"/>
    <dgm:cxn modelId="{CBF7E1A4-2770-430C-94B7-B5CB9428085C}" srcId="{049395B1-B0D2-466C-8C36-BF8118D53215}" destId="{12AE273C-7EE5-4D5B-8BFA-6FDD87003AFB}" srcOrd="2" destOrd="0" parTransId="{6F5DF379-4FB4-4D42-893D-632B0C789D33}" sibTransId="{6CA96E73-2597-4D07-8C1F-580F885F6F55}"/>
    <dgm:cxn modelId="{312243AA-6E53-475D-B2C0-115ED22FCB5A}" srcId="{F35CA5BB-174B-47EC-BA76-0198039CE369}" destId="{1C75FC16-A09E-4C3C-B39A-9F06C6F138C4}" srcOrd="2" destOrd="0" parTransId="{D021C20E-D1FE-4169-A346-DE2F7C3C9B29}" sibTransId="{1B564FA5-9531-484A-9443-63E0B5230574}"/>
    <dgm:cxn modelId="{BD8965A8-3C1E-400F-BD32-4A823CC9E185}" type="presOf" srcId="{A77BE72D-C47D-4782-AA14-4D2FE747A1DF}" destId="{D1C8BD6B-667C-40B3-9246-21DC8166957A}" srcOrd="1" destOrd="0" presId="urn:microsoft.com/office/officeart/2005/8/layout/hProcess4"/>
    <dgm:cxn modelId="{2055D325-9B37-4903-A3AA-A6EFD3E03F1C}" srcId="{049395B1-B0D2-466C-8C36-BF8118D53215}" destId="{F35CA5BB-174B-47EC-BA76-0198039CE369}" srcOrd="3" destOrd="0" parTransId="{B75C9A52-158F-4369-A48D-F7EF3AF27788}" sibTransId="{4E8EBD88-2A46-4AFC-BAB8-9FE58D43D67F}"/>
    <dgm:cxn modelId="{07A76B1C-D5FF-4B2D-9F62-15D8C9B3EE74}" type="presOf" srcId="{1C75FC16-A09E-4C3C-B39A-9F06C6F138C4}" destId="{CC0C69FC-37E0-4F85-8BE3-032FADB90DAC}" srcOrd="1" destOrd="2" presId="urn:microsoft.com/office/officeart/2005/8/layout/hProcess4"/>
    <dgm:cxn modelId="{0C09F5A1-1BFC-4AD0-B439-D38AC06DD409}" type="presParOf" srcId="{B1153EE7-5E8A-49EB-B660-4D90519EED33}" destId="{D4BBDA5C-1595-4B3C-8806-433534929E9C}" srcOrd="0" destOrd="0" presId="urn:microsoft.com/office/officeart/2005/8/layout/hProcess4"/>
    <dgm:cxn modelId="{48692542-DFAE-48CB-9B61-CCA23C0F5CC4}" type="presParOf" srcId="{B1153EE7-5E8A-49EB-B660-4D90519EED33}" destId="{A61E196D-DF6E-4BAA-9834-0A1E55DA27DD}" srcOrd="1" destOrd="0" presId="urn:microsoft.com/office/officeart/2005/8/layout/hProcess4"/>
    <dgm:cxn modelId="{B525EC0D-3C64-4CB4-92D4-FC52F71C2907}" type="presParOf" srcId="{B1153EE7-5E8A-49EB-B660-4D90519EED33}" destId="{8A377F82-8347-47DA-BA7C-58A46D8F7AC9}" srcOrd="2" destOrd="0" presId="urn:microsoft.com/office/officeart/2005/8/layout/hProcess4"/>
    <dgm:cxn modelId="{84F7855B-46E5-4E46-BE11-8930798D248B}" type="presParOf" srcId="{8A377F82-8347-47DA-BA7C-58A46D8F7AC9}" destId="{D9BDDD9B-CFF5-4A49-8C5B-6611817999D8}" srcOrd="0" destOrd="0" presId="urn:microsoft.com/office/officeart/2005/8/layout/hProcess4"/>
    <dgm:cxn modelId="{77C90E3C-3027-43C0-8141-5F9D5DD63068}" type="presParOf" srcId="{D9BDDD9B-CFF5-4A49-8C5B-6611817999D8}" destId="{A9A0BE32-C8CB-4A9B-A420-57FF7658F7C9}" srcOrd="0" destOrd="0" presId="urn:microsoft.com/office/officeart/2005/8/layout/hProcess4"/>
    <dgm:cxn modelId="{9834084D-34A7-47CD-BD1A-8B9CE1D37EDA}" type="presParOf" srcId="{D9BDDD9B-CFF5-4A49-8C5B-6611817999D8}" destId="{A4E14BA3-07C4-49FA-86E4-D94C15839BC2}" srcOrd="1" destOrd="0" presId="urn:microsoft.com/office/officeart/2005/8/layout/hProcess4"/>
    <dgm:cxn modelId="{B09FE70C-7CF4-400E-A9FA-C2093EC413BE}" type="presParOf" srcId="{D9BDDD9B-CFF5-4A49-8C5B-6611817999D8}" destId="{D1C8BD6B-667C-40B3-9246-21DC8166957A}" srcOrd="2" destOrd="0" presId="urn:microsoft.com/office/officeart/2005/8/layout/hProcess4"/>
    <dgm:cxn modelId="{2467C5D2-E864-4B54-9394-0FBF594CF201}" type="presParOf" srcId="{D9BDDD9B-CFF5-4A49-8C5B-6611817999D8}" destId="{549EEE87-FD9A-4690-959C-EEE417827E02}" srcOrd="3" destOrd="0" presId="urn:microsoft.com/office/officeart/2005/8/layout/hProcess4"/>
    <dgm:cxn modelId="{CF39889A-317E-4637-BF19-65DF59B00AC9}" type="presParOf" srcId="{D9BDDD9B-CFF5-4A49-8C5B-6611817999D8}" destId="{FD64F48D-EF56-4CD7-AD5D-977369756F4C}" srcOrd="4" destOrd="0" presId="urn:microsoft.com/office/officeart/2005/8/layout/hProcess4"/>
    <dgm:cxn modelId="{7FEE0D0D-ED03-4B82-A6A8-758FB972914A}" type="presParOf" srcId="{8A377F82-8347-47DA-BA7C-58A46D8F7AC9}" destId="{0E02E657-9808-49A5-9BC7-12AF18A265E0}" srcOrd="1" destOrd="0" presId="urn:microsoft.com/office/officeart/2005/8/layout/hProcess4"/>
    <dgm:cxn modelId="{E83CD541-BE91-4E63-B15E-367AC39021CC}" type="presParOf" srcId="{8A377F82-8347-47DA-BA7C-58A46D8F7AC9}" destId="{F2467DDC-F50D-49FD-A625-1C3DE9E06188}" srcOrd="2" destOrd="0" presId="urn:microsoft.com/office/officeart/2005/8/layout/hProcess4"/>
    <dgm:cxn modelId="{76E9DC27-5D33-4E69-95F5-5B93AE5B1637}" type="presParOf" srcId="{F2467DDC-F50D-49FD-A625-1C3DE9E06188}" destId="{31CC28B2-34D9-4130-8B8D-86E88C34ED5C}" srcOrd="0" destOrd="0" presId="urn:microsoft.com/office/officeart/2005/8/layout/hProcess4"/>
    <dgm:cxn modelId="{1262EAF9-AD10-4A0D-BB53-64C678BFAF42}" type="presParOf" srcId="{F2467DDC-F50D-49FD-A625-1C3DE9E06188}" destId="{3388AB63-850C-43D8-AADC-16844B8AB010}" srcOrd="1" destOrd="0" presId="urn:microsoft.com/office/officeart/2005/8/layout/hProcess4"/>
    <dgm:cxn modelId="{D98A71A2-1268-47BB-AE7F-D98875ADB0AA}" type="presParOf" srcId="{F2467DDC-F50D-49FD-A625-1C3DE9E06188}" destId="{A1AE81C7-AF63-4F8B-9AED-978E3C7F1AE5}" srcOrd="2" destOrd="0" presId="urn:microsoft.com/office/officeart/2005/8/layout/hProcess4"/>
    <dgm:cxn modelId="{755AB18A-2A71-43B0-B7BD-E7ED083F146A}" type="presParOf" srcId="{F2467DDC-F50D-49FD-A625-1C3DE9E06188}" destId="{CE29BE3D-4F7E-40A1-9D4B-E2A860E997B9}" srcOrd="3" destOrd="0" presId="urn:microsoft.com/office/officeart/2005/8/layout/hProcess4"/>
    <dgm:cxn modelId="{3A1B925C-2C7C-4674-A926-1B6C1DBEC99B}" type="presParOf" srcId="{F2467DDC-F50D-49FD-A625-1C3DE9E06188}" destId="{E95B668B-B390-4939-9819-93E40AA7370E}" srcOrd="4" destOrd="0" presId="urn:microsoft.com/office/officeart/2005/8/layout/hProcess4"/>
    <dgm:cxn modelId="{19718C77-B328-48BB-8B46-26D06D5D39E7}" type="presParOf" srcId="{8A377F82-8347-47DA-BA7C-58A46D8F7AC9}" destId="{9486C4E9-55B2-486A-825C-E14D597E5352}" srcOrd="3" destOrd="0" presId="urn:microsoft.com/office/officeart/2005/8/layout/hProcess4"/>
    <dgm:cxn modelId="{E02E8237-B2A6-48A6-931B-C40B4EC0B609}" type="presParOf" srcId="{8A377F82-8347-47DA-BA7C-58A46D8F7AC9}" destId="{55630535-1792-44BB-A625-FD052CF0A28E}" srcOrd="4" destOrd="0" presId="urn:microsoft.com/office/officeart/2005/8/layout/hProcess4"/>
    <dgm:cxn modelId="{3BD7599E-591E-4616-BE95-1665616FBA22}" type="presParOf" srcId="{55630535-1792-44BB-A625-FD052CF0A28E}" destId="{964D6C8C-3B15-4D6D-ACEC-B32857478A7A}" srcOrd="0" destOrd="0" presId="urn:microsoft.com/office/officeart/2005/8/layout/hProcess4"/>
    <dgm:cxn modelId="{06714210-67B1-4009-83F9-0166CAACF866}" type="presParOf" srcId="{55630535-1792-44BB-A625-FD052CF0A28E}" destId="{3431B356-6C27-4F3F-9200-15B2B9E6382E}" srcOrd="1" destOrd="0" presId="urn:microsoft.com/office/officeart/2005/8/layout/hProcess4"/>
    <dgm:cxn modelId="{ED0BE81E-45DF-479A-94DA-886AE52D475D}" type="presParOf" srcId="{55630535-1792-44BB-A625-FD052CF0A28E}" destId="{CCCAA574-2A26-4FD0-8C79-C7AB5B48DA8A}" srcOrd="2" destOrd="0" presId="urn:microsoft.com/office/officeart/2005/8/layout/hProcess4"/>
    <dgm:cxn modelId="{1A7E7A21-9DED-4B85-B2C1-BD09AC7AD2BD}" type="presParOf" srcId="{55630535-1792-44BB-A625-FD052CF0A28E}" destId="{2A5249B0-C502-439E-95ED-EA8999D989DD}" srcOrd="3" destOrd="0" presId="urn:microsoft.com/office/officeart/2005/8/layout/hProcess4"/>
    <dgm:cxn modelId="{48B10F54-0416-45E7-8A9B-039F6AF07399}" type="presParOf" srcId="{55630535-1792-44BB-A625-FD052CF0A28E}" destId="{7E9CD2FF-95C7-433C-82FE-68711B4C787F}" srcOrd="4" destOrd="0" presId="urn:microsoft.com/office/officeart/2005/8/layout/hProcess4"/>
    <dgm:cxn modelId="{D613EA84-A921-40E1-AEC4-DA90D428304E}" type="presParOf" srcId="{8A377F82-8347-47DA-BA7C-58A46D8F7AC9}" destId="{0B9B7421-2388-44D7-8C6E-EC075AD965E2}" srcOrd="5" destOrd="0" presId="urn:microsoft.com/office/officeart/2005/8/layout/hProcess4"/>
    <dgm:cxn modelId="{BD029E84-46D9-4CF7-9F6D-D9CEC4D76EB9}" type="presParOf" srcId="{8A377F82-8347-47DA-BA7C-58A46D8F7AC9}" destId="{51A0C914-4FB9-45E4-8BA6-98F392F5DED0}" srcOrd="6" destOrd="0" presId="urn:microsoft.com/office/officeart/2005/8/layout/hProcess4"/>
    <dgm:cxn modelId="{A0B10587-2BA4-48CB-8F66-EA6912ACCE2F}" type="presParOf" srcId="{51A0C914-4FB9-45E4-8BA6-98F392F5DED0}" destId="{EAB0C638-5E29-46CC-B7F2-E00FB0FB90C3}" srcOrd="0" destOrd="0" presId="urn:microsoft.com/office/officeart/2005/8/layout/hProcess4"/>
    <dgm:cxn modelId="{92FA707F-B3CA-4412-B511-A476D41AC739}" type="presParOf" srcId="{51A0C914-4FB9-45E4-8BA6-98F392F5DED0}" destId="{DD697C53-BD3D-4C0C-8BF1-5881EE1408F6}" srcOrd="1" destOrd="0" presId="urn:microsoft.com/office/officeart/2005/8/layout/hProcess4"/>
    <dgm:cxn modelId="{736A4C66-9A9F-47A1-93BD-48B5ED59BF9D}" type="presParOf" srcId="{51A0C914-4FB9-45E4-8BA6-98F392F5DED0}" destId="{CC0C69FC-37E0-4F85-8BE3-032FADB90DAC}" srcOrd="2" destOrd="0" presId="urn:microsoft.com/office/officeart/2005/8/layout/hProcess4"/>
    <dgm:cxn modelId="{E085E893-ECE9-4FE8-A52E-E0CDDE673AD8}" type="presParOf" srcId="{51A0C914-4FB9-45E4-8BA6-98F392F5DED0}" destId="{845B3EB6-922C-45D0-A4A0-F633F034D35A}" srcOrd="3" destOrd="0" presId="urn:microsoft.com/office/officeart/2005/8/layout/hProcess4"/>
    <dgm:cxn modelId="{C5241548-5273-4687-94DB-CF311E76E783}" type="presParOf" srcId="{51A0C914-4FB9-45E4-8BA6-98F392F5DED0}" destId="{C1E4FC6A-B447-4121-B48A-16DC44B4B721}" srcOrd="4" destOrd="0" presId="urn:microsoft.com/office/officeart/2005/8/layout/h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395B1-B0D2-466C-8C36-BF8118D53215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FC4065E4-8AA7-4EDD-B9C6-1542639DAE79}">
      <dgm:prSet phldrT="[Text]"/>
      <dgm:spPr/>
      <dgm:t>
        <a:bodyPr/>
        <a:lstStyle/>
        <a:p>
          <a:r>
            <a:rPr lang="en-AU" dirty="0" smtClean="0"/>
            <a:t>Planning</a:t>
          </a:r>
          <a:endParaRPr lang="en-AU" dirty="0"/>
        </a:p>
      </dgm:t>
    </dgm:pt>
    <dgm:pt modelId="{6084FAA6-A72E-46E4-945E-70C582026C8F}" type="parTrans" cxnId="{48E6F9F3-7793-4408-958D-91C96A2D6798}">
      <dgm:prSet/>
      <dgm:spPr/>
      <dgm:t>
        <a:bodyPr/>
        <a:lstStyle/>
        <a:p>
          <a:endParaRPr lang="en-AU"/>
        </a:p>
      </dgm:t>
    </dgm:pt>
    <dgm:pt modelId="{B64109BE-1EA0-4E34-BB03-2291E8767450}" type="sibTrans" cxnId="{48E6F9F3-7793-4408-958D-91C96A2D6798}">
      <dgm:prSet/>
      <dgm:spPr/>
      <dgm:t>
        <a:bodyPr/>
        <a:lstStyle/>
        <a:p>
          <a:endParaRPr lang="en-AU"/>
        </a:p>
      </dgm:t>
    </dgm:pt>
    <dgm:pt modelId="{B8D955FC-5BE2-4400-A596-AB4BF8C3C4D6}">
      <dgm:prSet phldrT="[Text]"/>
      <dgm:spPr/>
      <dgm:t>
        <a:bodyPr/>
        <a:lstStyle/>
        <a:p>
          <a:r>
            <a:rPr lang="en-AU" dirty="0" smtClean="0"/>
            <a:t>Acting</a:t>
          </a:r>
          <a:endParaRPr lang="en-AU" dirty="0"/>
        </a:p>
      </dgm:t>
    </dgm:pt>
    <dgm:pt modelId="{84B0371C-2A4C-4AD8-AF7A-02C165457BE0}" type="parTrans" cxnId="{6384B205-8369-4A59-8811-49E1961106E4}">
      <dgm:prSet/>
      <dgm:spPr/>
      <dgm:t>
        <a:bodyPr/>
        <a:lstStyle/>
        <a:p>
          <a:endParaRPr lang="en-AU"/>
        </a:p>
      </dgm:t>
    </dgm:pt>
    <dgm:pt modelId="{2DDC91BE-EB56-4644-89AF-C6476CE06096}" type="sibTrans" cxnId="{6384B205-8369-4A59-8811-49E1961106E4}">
      <dgm:prSet/>
      <dgm:spPr/>
      <dgm:t>
        <a:bodyPr/>
        <a:lstStyle/>
        <a:p>
          <a:endParaRPr lang="en-AU"/>
        </a:p>
      </dgm:t>
    </dgm:pt>
    <dgm:pt modelId="{12AE273C-7EE5-4D5B-8BFA-6FDD87003AFB}">
      <dgm:prSet phldrT="[Text]"/>
      <dgm:spPr/>
      <dgm:t>
        <a:bodyPr/>
        <a:lstStyle/>
        <a:p>
          <a:r>
            <a:rPr lang="en-AU" dirty="0" smtClean="0"/>
            <a:t>Observing</a:t>
          </a:r>
          <a:endParaRPr lang="en-AU" dirty="0"/>
        </a:p>
      </dgm:t>
    </dgm:pt>
    <dgm:pt modelId="{6F5DF379-4FB4-4D42-893D-632B0C789D33}" type="parTrans" cxnId="{CBF7E1A4-2770-430C-94B7-B5CB9428085C}">
      <dgm:prSet/>
      <dgm:spPr/>
      <dgm:t>
        <a:bodyPr/>
        <a:lstStyle/>
        <a:p>
          <a:endParaRPr lang="en-AU"/>
        </a:p>
      </dgm:t>
    </dgm:pt>
    <dgm:pt modelId="{6CA96E73-2597-4D07-8C1F-580F885F6F55}" type="sibTrans" cxnId="{CBF7E1A4-2770-430C-94B7-B5CB9428085C}">
      <dgm:prSet/>
      <dgm:spPr/>
      <dgm:t>
        <a:bodyPr/>
        <a:lstStyle/>
        <a:p>
          <a:endParaRPr lang="en-AU"/>
        </a:p>
      </dgm:t>
    </dgm:pt>
    <dgm:pt modelId="{F35CA5BB-174B-47EC-BA76-0198039CE369}">
      <dgm:prSet phldrT="[Text]"/>
      <dgm:spPr/>
      <dgm:t>
        <a:bodyPr/>
        <a:lstStyle/>
        <a:p>
          <a:r>
            <a:rPr lang="en-AU" dirty="0" smtClean="0"/>
            <a:t>Reflecting</a:t>
          </a:r>
          <a:endParaRPr lang="en-AU" dirty="0"/>
        </a:p>
      </dgm:t>
    </dgm:pt>
    <dgm:pt modelId="{B75C9A52-158F-4369-A48D-F7EF3AF27788}" type="parTrans" cxnId="{2055D325-9B37-4903-A3AA-A6EFD3E03F1C}">
      <dgm:prSet/>
      <dgm:spPr/>
      <dgm:t>
        <a:bodyPr/>
        <a:lstStyle/>
        <a:p>
          <a:endParaRPr lang="en-AU"/>
        </a:p>
      </dgm:t>
    </dgm:pt>
    <dgm:pt modelId="{4E8EBD88-2A46-4AFC-BAB8-9FE58D43D67F}" type="sibTrans" cxnId="{2055D325-9B37-4903-A3AA-A6EFD3E03F1C}">
      <dgm:prSet/>
      <dgm:spPr/>
      <dgm:t>
        <a:bodyPr/>
        <a:lstStyle/>
        <a:p>
          <a:endParaRPr lang="en-AU"/>
        </a:p>
      </dgm:t>
    </dgm:pt>
    <dgm:pt modelId="{A77BE72D-C47D-4782-AA14-4D2FE747A1DF}">
      <dgm:prSet/>
      <dgm:spPr/>
      <dgm:t>
        <a:bodyPr/>
        <a:lstStyle/>
        <a:p>
          <a:r>
            <a:rPr lang="en-AU" dirty="0" smtClean="0"/>
            <a:t>2010 STW report data</a:t>
          </a:r>
          <a:endParaRPr lang="en-AU" dirty="0"/>
        </a:p>
      </dgm:t>
    </dgm:pt>
    <dgm:pt modelId="{29B724BC-5DCE-40E0-BFE6-1956B84B0E7E}" type="parTrans" cxnId="{87126245-C237-48E4-BB51-9DC78D797E1D}">
      <dgm:prSet/>
      <dgm:spPr/>
      <dgm:t>
        <a:bodyPr/>
        <a:lstStyle/>
        <a:p>
          <a:endParaRPr lang="en-AU"/>
        </a:p>
      </dgm:t>
    </dgm:pt>
    <dgm:pt modelId="{A6C9EE3C-37C9-4C20-A3E6-22E9FF713BE8}" type="sibTrans" cxnId="{87126245-C237-48E4-BB51-9DC78D797E1D}">
      <dgm:prSet/>
      <dgm:spPr/>
      <dgm:t>
        <a:bodyPr/>
        <a:lstStyle/>
        <a:p>
          <a:endParaRPr lang="en-AU"/>
        </a:p>
      </dgm:t>
    </dgm:pt>
    <dgm:pt modelId="{3385E23B-A451-4D71-9C7C-7F3118FE6067}">
      <dgm:prSet custT="1"/>
      <dgm:spPr/>
      <dgm:t>
        <a:bodyPr/>
        <a:lstStyle/>
        <a:p>
          <a:r>
            <a:rPr lang="en-AU" sz="1200" dirty="0" smtClean="0"/>
            <a:t> </a:t>
          </a:r>
          <a:r>
            <a:rPr lang="en-AU" sz="1200" dirty="0" err="1" smtClean="0"/>
            <a:t>Preactivity</a:t>
          </a:r>
          <a:r>
            <a:rPr lang="en-AU" sz="1200" dirty="0" smtClean="0"/>
            <a:t> preparation</a:t>
          </a:r>
          <a:endParaRPr lang="en-AU" sz="1200" dirty="0"/>
        </a:p>
      </dgm:t>
    </dgm:pt>
    <dgm:pt modelId="{40CBA57D-2B51-4048-B0EC-2C3F6B32DAFE}" type="parTrans" cxnId="{BDF1A9CB-1F48-49FF-AD51-4C5B5D5434EA}">
      <dgm:prSet/>
      <dgm:spPr/>
      <dgm:t>
        <a:bodyPr/>
        <a:lstStyle/>
        <a:p>
          <a:endParaRPr lang="en-AU"/>
        </a:p>
      </dgm:t>
    </dgm:pt>
    <dgm:pt modelId="{BEC21188-1E3A-45C4-9D1E-5688D47A377F}" type="sibTrans" cxnId="{BDF1A9CB-1F48-49FF-AD51-4C5B5D5434EA}">
      <dgm:prSet/>
      <dgm:spPr/>
      <dgm:t>
        <a:bodyPr/>
        <a:lstStyle/>
        <a:p>
          <a:endParaRPr lang="en-AU"/>
        </a:p>
      </dgm:t>
    </dgm:pt>
    <dgm:pt modelId="{CA6B870C-659D-41A0-BC12-3CBACF671C63}">
      <dgm:prSet custT="1"/>
      <dgm:spPr/>
      <dgm:t>
        <a:bodyPr/>
        <a:lstStyle/>
        <a:p>
          <a:r>
            <a:rPr lang="en-AU" sz="1100" dirty="0" smtClean="0"/>
            <a:t>Evaluating both student and organisational outcomes.</a:t>
          </a:r>
          <a:endParaRPr lang="en-AU" sz="1100" dirty="0"/>
        </a:p>
      </dgm:t>
    </dgm:pt>
    <dgm:pt modelId="{22BFCF09-9352-4F15-8BBE-5B82EEEE1657}" type="parTrans" cxnId="{220B00E2-8384-419A-9896-3C993302EC57}">
      <dgm:prSet/>
      <dgm:spPr/>
      <dgm:t>
        <a:bodyPr/>
        <a:lstStyle/>
        <a:p>
          <a:endParaRPr lang="en-AU"/>
        </a:p>
      </dgm:t>
    </dgm:pt>
    <dgm:pt modelId="{7CCBC30B-AED3-41E6-B98B-6B4CDF0C381D}" type="sibTrans" cxnId="{220B00E2-8384-419A-9896-3C993302EC57}">
      <dgm:prSet/>
      <dgm:spPr/>
      <dgm:t>
        <a:bodyPr/>
        <a:lstStyle/>
        <a:p>
          <a:endParaRPr lang="en-AU"/>
        </a:p>
      </dgm:t>
    </dgm:pt>
    <dgm:pt modelId="{90B6EFB6-7763-4C89-BB0C-AA56DC328EEE}">
      <dgm:prSet/>
      <dgm:spPr/>
      <dgm:t>
        <a:bodyPr/>
        <a:lstStyle/>
        <a:p>
          <a:r>
            <a:rPr lang="en-AU" dirty="0" smtClean="0"/>
            <a:t>Did the project outcomes meet expectations ?</a:t>
          </a:r>
          <a:endParaRPr lang="en-AU" dirty="0"/>
        </a:p>
      </dgm:t>
    </dgm:pt>
    <dgm:pt modelId="{A095F32F-68BA-48D6-A988-3B4F25479129}" type="parTrans" cxnId="{7032035F-8947-497B-8BC2-A287E0E99468}">
      <dgm:prSet/>
      <dgm:spPr/>
      <dgm:t>
        <a:bodyPr/>
        <a:lstStyle/>
        <a:p>
          <a:endParaRPr lang="en-AU"/>
        </a:p>
      </dgm:t>
    </dgm:pt>
    <dgm:pt modelId="{7C63923D-24E2-475A-AEB2-8BFB15D0CC68}" type="sibTrans" cxnId="{7032035F-8947-497B-8BC2-A287E0E99468}">
      <dgm:prSet/>
      <dgm:spPr/>
      <dgm:t>
        <a:bodyPr/>
        <a:lstStyle/>
        <a:p>
          <a:endParaRPr lang="en-AU"/>
        </a:p>
      </dgm:t>
    </dgm:pt>
    <dgm:pt modelId="{8F983100-9063-4293-A121-57F6E3FA3C2D}">
      <dgm:prSet/>
      <dgm:spPr/>
      <dgm:t>
        <a:bodyPr/>
        <a:lstStyle/>
        <a:p>
          <a:r>
            <a:rPr lang="en-AU" dirty="0" smtClean="0"/>
            <a:t>Targeted students? </a:t>
          </a:r>
          <a:endParaRPr lang="en-AU" dirty="0"/>
        </a:p>
      </dgm:t>
    </dgm:pt>
    <dgm:pt modelId="{7143F094-3FB4-410F-88D6-F0E1346D9BA7}" type="parTrans" cxnId="{E7D0AA72-34EB-4067-8C43-4A598E90B063}">
      <dgm:prSet/>
      <dgm:spPr/>
      <dgm:t>
        <a:bodyPr/>
        <a:lstStyle/>
        <a:p>
          <a:endParaRPr lang="en-AU"/>
        </a:p>
      </dgm:t>
    </dgm:pt>
    <dgm:pt modelId="{B4170064-70BD-4FEE-A6C7-812BCA8BC70B}" type="sibTrans" cxnId="{E7D0AA72-34EB-4067-8C43-4A598E90B063}">
      <dgm:prSet/>
      <dgm:spPr/>
      <dgm:t>
        <a:bodyPr/>
        <a:lstStyle/>
        <a:p>
          <a:endParaRPr lang="en-AU"/>
        </a:p>
      </dgm:t>
    </dgm:pt>
    <dgm:pt modelId="{C6056D10-C7FB-4E9F-8FD0-CE3A06EE651D}">
      <dgm:prSet/>
      <dgm:spPr/>
      <dgm:t>
        <a:bodyPr/>
        <a:lstStyle/>
        <a:p>
          <a:r>
            <a:rPr lang="en-AU" dirty="0" smtClean="0"/>
            <a:t>Role allocation</a:t>
          </a:r>
          <a:endParaRPr lang="en-AU" dirty="0"/>
        </a:p>
      </dgm:t>
    </dgm:pt>
    <dgm:pt modelId="{3F5AA898-74FA-421B-A37E-D0806CB4DB22}" type="parTrans" cxnId="{7E1590B2-5CD6-4168-A271-657C41E33897}">
      <dgm:prSet/>
      <dgm:spPr/>
      <dgm:t>
        <a:bodyPr/>
        <a:lstStyle/>
        <a:p>
          <a:endParaRPr lang="en-AU"/>
        </a:p>
      </dgm:t>
    </dgm:pt>
    <dgm:pt modelId="{DC0D0A84-2E8D-4EED-AD5E-3C00BC42E8F5}" type="sibTrans" cxnId="{7E1590B2-5CD6-4168-A271-657C41E33897}">
      <dgm:prSet/>
      <dgm:spPr/>
      <dgm:t>
        <a:bodyPr/>
        <a:lstStyle/>
        <a:p>
          <a:endParaRPr lang="en-AU"/>
        </a:p>
      </dgm:t>
    </dgm:pt>
    <dgm:pt modelId="{87EA68DD-0666-4A37-86EE-D07C2D731F9D}">
      <dgm:prSet/>
      <dgm:spPr/>
      <dgm:t>
        <a:bodyPr/>
        <a:lstStyle/>
        <a:p>
          <a:r>
            <a:rPr lang="en-AU" dirty="0" smtClean="0"/>
            <a:t>How will the project be done?</a:t>
          </a:r>
          <a:endParaRPr lang="en-AU" dirty="0"/>
        </a:p>
      </dgm:t>
    </dgm:pt>
    <dgm:pt modelId="{7202D425-A009-4596-B4ED-CEF21268510C}" type="parTrans" cxnId="{95B19148-D47C-483A-911D-B0B916B74549}">
      <dgm:prSet/>
      <dgm:spPr/>
      <dgm:t>
        <a:bodyPr/>
        <a:lstStyle/>
        <a:p>
          <a:endParaRPr lang="en-AU"/>
        </a:p>
      </dgm:t>
    </dgm:pt>
    <dgm:pt modelId="{24BD361D-BC98-4CA8-8EE6-DC348E437E75}" type="sibTrans" cxnId="{95B19148-D47C-483A-911D-B0B916B74549}">
      <dgm:prSet/>
      <dgm:spPr/>
      <dgm:t>
        <a:bodyPr/>
        <a:lstStyle/>
        <a:p>
          <a:endParaRPr lang="en-AU"/>
        </a:p>
      </dgm:t>
    </dgm:pt>
    <dgm:pt modelId="{A3E11E4F-F88E-409F-9F61-AF3B8626AEA3}">
      <dgm:prSet custT="1"/>
      <dgm:spPr/>
      <dgm:t>
        <a:bodyPr/>
        <a:lstStyle/>
        <a:p>
          <a:r>
            <a:rPr lang="en-AU" sz="1200" dirty="0" smtClean="0"/>
            <a:t>Trialling the activity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</a:r>
          <a:endParaRPr lang="en-AU" sz="1200" dirty="0"/>
        </a:p>
      </dgm:t>
    </dgm:pt>
    <dgm:pt modelId="{8207BCEE-EF28-4B52-BC07-D09FA0438CE8}" type="parTrans" cxnId="{7A2125C0-7CAC-4F40-8013-25A68F8E7C2E}">
      <dgm:prSet/>
      <dgm:spPr/>
      <dgm:t>
        <a:bodyPr/>
        <a:lstStyle/>
        <a:p>
          <a:endParaRPr lang="en-AU"/>
        </a:p>
      </dgm:t>
    </dgm:pt>
    <dgm:pt modelId="{0851BC36-8E69-4110-A458-3292B5CFF1D9}" type="sibTrans" cxnId="{7A2125C0-7CAC-4F40-8013-25A68F8E7C2E}">
      <dgm:prSet/>
      <dgm:spPr/>
      <dgm:t>
        <a:bodyPr/>
        <a:lstStyle/>
        <a:p>
          <a:endParaRPr lang="en-AU"/>
        </a:p>
      </dgm:t>
    </dgm:pt>
    <dgm:pt modelId="{7EAB5FCF-FA4E-48B7-BD73-1CC4DFDC7E4B}">
      <dgm:prSet custT="1"/>
      <dgm:spPr/>
      <dgm:t>
        <a:bodyPr/>
        <a:lstStyle/>
        <a:p>
          <a:r>
            <a:rPr lang="en-AU" sz="1100" dirty="0" smtClean="0"/>
            <a:t>Reporting outcomes to colleagues and parents</a:t>
          </a:r>
          <a:endParaRPr lang="en-AU" sz="1100" dirty="0"/>
        </a:p>
      </dgm:t>
    </dgm:pt>
    <dgm:pt modelId="{C5CC6008-29A3-4079-B35B-DE6A5B617562}" type="parTrans" cxnId="{D239619A-D327-4344-B01E-145CCA0F7407}">
      <dgm:prSet/>
      <dgm:spPr/>
      <dgm:t>
        <a:bodyPr/>
        <a:lstStyle/>
        <a:p>
          <a:endParaRPr lang="en-AU"/>
        </a:p>
      </dgm:t>
    </dgm:pt>
    <dgm:pt modelId="{1C6FB4B4-ADC6-40C3-BE1D-86280C6E434D}" type="sibTrans" cxnId="{D239619A-D327-4344-B01E-145CCA0F7407}">
      <dgm:prSet/>
      <dgm:spPr/>
      <dgm:t>
        <a:bodyPr/>
        <a:lstStyle/>
        <a:p>
          <a:endParaRPr lang="en-AU"/>
        </a:p>
      </dgm:t>
    </dgm:pt>
    <dgm:pt modelId="{741982E3-A2FE-4974-9DB2-FE665DE2F7CF}">
      <dgm:prSet/>
      <dgm:spPr/>
      <dgm:t>
        <a:bodyPr/>
        <a:lstStyle/>
        <a:p>
          <a:r>
            <a:rPr lang="en-AU" dirty="0" smtClean="0"/>
            <a:t>How would you change / improve  the activity for future use? </a:t>
          </a:r>
          <a:endParaRPr lang="en-AU" dirty="0"/>
        </a:p>
      </dgm:t>
    </dgm:pt>
    <dgm:pt modelId="{48007E5A-9A56-4427-B768-6CFCFFE1FE33}" type="parTrans" cxnId="{F8C93BC7-1A8A-4D95-8CB3-DFB617F19F20}">
      <dgm:prSet/>
      <dgm:spPr/>
      <dgm:t>
        <a:bodyPr/>
        <a:lstStyle/>
        <a:p>
          <a:endParaRPr lang="en-AU"/>
        </a:p>
      </dgm:t>
    </dgm:pt>
    <dgm:pt modelId="{3A6B11D1-AEF3-45AA-83BB-AC33C74FFCDC}" type="sibTrans" cxnId="{F8C93BC7-1A8A-4D95-8CB3-DFB617F19F20}">
      <dgm:prSet/>
      <dgm:spPr/>
      <dgm:t>
        <a:bodyPr/>
        <a:lstStyle/>
        <a:p>
          <a:endParaRPr lang="en-AU"/>
        </a:p>
      </dgm:t>
    </dgm:pt>
    <dgm:pt modelId="{B1153EE7-5E8A-49EB-B660-4D90519EED33}" type="pres">
      <dgm:prSet presAssocID="{049395B1-B0D2-466C-8C36-BF8118D5321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D4BBDA5C-1595-4B3C-8806-433534929E9C}" type="pres">
      <dgm:prSet presAssocID="{049395B1-B0D2-466C-8C36-BF8118D53215}" presName="tSp" presStyleCnt="0"/>
      <dgm:spPr/>
    </dgm:pt>
    <dgm:pt modelId="{A61E196D-DF6E-4BAA-9834-0A1E55DA27DD}" type="pres">
      <dgm:prSet presAssocID="{049395B1-B0D2-466C-8C36-BF8118D53215}" presName="bSp" presStyleCnt="0"/>
      <dgm:spPr/>
    </dgm:pt>
    <dgm:pt modelId="{8A377F82-8347-47DA-BA7C-58A46D8F7AC9}" type="pres">
      <dgm:prSet presAssocID="{049395B1-B0D2-466C-8C36-BF8118D53215}" presName="process" presStyleCnt="0"/>
      <dgm:spPr/>
    </dgm:pt>
    <dgm:pt modelId="{D9BDDD9B-CFF5-4A49-8C5B-6611817999D8}" type="pres">
      <dgm:prSet presAssocID="{FC4065E4-8AA7-4EDD-B9C6-1542639DAE79}" presName="composite1" presStyleCnt="0"/>
      <dgm:spPr/>
    </dgm:pt>
    <dgm:pt modelId="{A9A0BE32-C8CB-4A9B-A420-57FF7658F7C9}" type="pres">
      <dgm:prSet presAssocID="{FC4065E4-8AA7-4EDD-B9C6-1542639DAE79}" presName="dummyNode1" presStyleLbl="node1" presStyleIdx="0" presStyleCnt="4"/>
      <dgm:spPr/>
    </dgm:pt>
    <dgm:pt modelId="{A4E14BA3-07C4-49FA-86E4-D94C15839BC2}" type="pres">
      <dgm:prSet presAssocID="{FC4065E4-8AA7-4EDD-B9C6-1542639DAE79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1C8BD6B-667C-40B3-9246-21DC8166957A}" type="pres">
      <dgm:prSet presAssocID="{FC4065E4-8AA7-4EDD-B9C6-1542639DAE79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49EEE87-FD9A-4690-959C-EEE417827E02}" type="pres">
      <dgm:prSet presAssocID="{FC4065E4-8AA7-4EDD-B9C6-1542639DAE79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D64F48D-EF56-4CD7-AD5D-977369756F4C}" type="pres">
      <dgm:prSet presAssocID="{FC4065E4-8AA7-4EDD-B9C6-1542639DAE79}" presName="connSite1" presStyleCnt="0"/>
      <dgm:spPr/>
    </dgm:pt>
    <dgm:pt modelId="{0E02E657-9808-49A5-9BC7-12AF18A265E0}" type="pres">
      <dgm:prSet presAssocID="{B64109BE-1EA0-4E34-BB03-2291E8767450}" presName="Name9" presStyleLbl="sibTrans2D1" presStyleIdx="0" presStyleCnt="3"/>
      <dgm:spPr/>
      <dgm:t>
        <a:bodyPr/>
        <a:lstStyle/>
        <a:p>
          <a:endParaRPr lang="en-AU"/>
        </a:p>
      </dgm:t>
    </dgm:pt>
    <dgm:pt modelId="{F2467DDC-F50D-49FD-A625-1C3DE9E06188}" type="pres">
      <dgm:prSet presAssocID="{B8D955FC-5BE2-4400-A596-AB4BF8C3C4D6}" presName="composite2" presStyleCnt="0"/>
      <dgm:spPr/>
    </dgm:pt>
    <dgm:pt modelId="{31CC28B2-34D9-4130-8B8D-86E88C34ED5C}" type="pres">
      <dgm:prSet presAssocID="{B8D955FC-5BE2-4400-A596-AB4BF8C3C4D6}" presName="dummyNode2" presStyleLbl="node1" presStyleIdx="0" presStyleCnt="4"/>
      <dgm:spPr/>
    </dgm:pt>
    <dgm:pt modelId="{3388AB63-850C-43D8-AADC-16844B8AB010}" type="pres">
      <dgm:prSet presAssocID="{B8D955FC-5BE2-4400-A596-AB4BF8C3C4D6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1AE81C7-AF63-4F8B-9AED-978E3C7F1AE5}" type="pres">
      <dgm:prSet presAssocID="{B8D955FC-5BE2-4400-A596-AB4BF8C3C4D6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29BE3D-4F7E-40A1-9D4B-E2A860E997B9}" type="pres">
      <dgm:prSet presAssocID="{B8D955FC-5BE2-4400-A596-AB4BF8C3C4D6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95B668B-B390-4939-9819-93E40AA7370E}" type="pres">
      <dgm:prSet presAssocID="{B8D955FC-5BE2-4400-A596-AB4BF8C3C4D6}" presName="connSite2" presStyleCnt="0"/>
      <dgm:spPr/>
    </dgm:pt>
    <dgm:pt modelId="{9486C4E9-55B2-486A-825C-E14D597E5352}" type="pres">
      <dgm:prSet presAssocID="{2DDC91BE-EB56-4644-89AF-C6476CE06096}" presName="Name18" presStyleLbl="sibTrans2D1" presStyleIdx="1" presStyleCnt="3"/>
      <dgm:spPr/>
      <dgm:t>
        <a:bodyPr/>
        <a:lstStyle/>
        <a:p>
          <a:endParaRPr lang="en-AU"/>
        </a:p>
      </dgm:t>
    </dgm:pt>
    <dgm:pt modelId="{55630535-1792-44BB-A625-FD052CF0A28E}" type="pres">
      <dgm:prSet presAssocID="{12AE273C-7EE5-4D5B-8BFA-6FDD87003AFB}" presName="composite1" presStyleCnt="0"/>
      <dgm:spPr/>
    </dgm:pt>
    <dgm:pt modelId="{964D6C8C-3B15-4D6D-ACEC-B32857478A7A}" type="pres">
      <dgm:prSet presAssocID="{12AE273C-7EE5-4D5B-8BFA-6FDD87003AFB}" presName="dummyNode1" presStyleLbl="node1" presStyleIdx="1" presStyleCnt="4"/>
      <dgm:spPr/>
    </dgm:pt>
    <dgm:pt modelId="{3431B356-6C27-4F3F-9200-15B2B9E6382E}" type="pres">
      <dgm:prSet presAssocID="{12AE273C-7EE5-4D5B-8BFA-6FDD87003AFB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CCAA574-2A26-4FD0-8C79-C7AB5B48DA8A}" type="pres">
      <dgm:prSet presAssocID="{12AE273C-7EE5-4D5B-8BFA-6FDD87003AFB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A5249B0-C502-439E-95ED-EA8999D989DD}" type="pres">
      <dgm:prSet presAssocID="{12AE273C-7EE5-4D5B-8BFA-6FDD87003AFB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E9CD2FF-95C7-433C-82FE-68711B4C787F}" type="pres">
      <dgm:prSet presAssocID="{12AE273C-7EE5-4D5B-8BFA-6FDD87003AFB}" presName="connSite1" presStyleCnt="0"/>
      <dgm:spPr/>
    </dgm:pt>
    <dgm:pt modelId="{0B9B7421-2388-44D7-8C6E-EC075AD965E2}" type="pres">
      <dgm:prSet presAssocID="{6CA96E73-2597-4D07-8C1F-580F885F6F55}" presName="Name9" presStyleLbl="sibTrans2D1" presStyleIdx="2" presStyleCnt="3"/>
      <dgm:spPr/>
      <dgm:t>
        <a:bodyPr/>
        <a:lstStyle/>
        <a:p>
          <a:endParaRPr lang="en-AU"/>
        </a:p>
      </dgm:t>
    </dgm:pt>
    <dgm:pt modelId="{51A0C914-4FB9-45E4-8BA6-98F392F5DED0}" type="pres">
      <dgm:prSet presAssocID="{F35CA5BB-174B-47EC-BA76-0198039CE369}" presName="composite2" presStyleCnt="0"/>
      <dgm:spPr/>
    </dgm:pt>
    <dgm:pt modelId="{EAB0C638-5E29-46CC-B7F2-E00FB0FB90C3}" type="pres">
      <dgm:prSet presAssocID="{F35CA5BB-174B-47EC-BA76-0198039CE369}" presName="dummyNode2" presStyleLbl="node1" presStyleIdx="2" presStyleCnt="4"/>
      <dgm:spPr/>
    </dgm:pt>
    <dgm:pt modelId="{DD697C53-BD3D-4C0C-8BF1-5881EE1408F6}" type="pres">
      <dgm:prSet presAssocID="{F35CA5BB-174B-47EC-BA76-0198039CE369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C0C69FC-37E0-4F85-8BE3-032FADB90DAC}" type="pres">
      <dgm:prSet presAssocID="{F35CA5BB-174B-47EC-BA76-0198039CE369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45B3EB6-922C-45D0-A4A0-F633F034D35A}" type="pres">
      <dgm:prSet presAssocID="{F35CA5BB-174B-47EC-BA76-0198039CE369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1E4FC6A-B447-4121-B48A-16DC44B4B721}" type="pres">
      <dgm:prSet presAssocID="{F35CA5BB-174B-47EC-BA76-0198039CE369}" presName="connSite2" presStyleCnt="0"/>
      <dgm:spPr/>
    </dgm:pt>
  </dgm:ptLst>
  <dgm:cxnLst>
    <dgm:cxn modelId="{BDF1A9CB-1F48-49FF-AD51-4C5B5D5434EA}" srcId="{B8D955FC-5BE2-4400-A596-AB4BF8C3C4D6}" destId="{3385E23B-A451-4D71-9C7C-7F3118FE6067}" srcOrd="0" destOrd="0" parTransId="{40CBA57D-2B51-4048-B0EC-2C3F6B32DAFE}" sibTransId="{BEC21188-1E3A-45C4-9D1E-5688D47A377F}"/>
    <dgm:cxn modelId="{FAD9AA90-8DB2-4DA6-9A3C-07ABD1BB4296}" type="presOf" srcId="{A77BE72D-C47D-4782-AA14-4D2FE747A1DF}" destId="{D1C8BD6B-667C-40B3-9246-21DC8166957A}" srcOrd="1" destOrd="0" presId="urn:microsoft.com/office/officeart/2005/8/layout/hProcess4"/>
    <dgm:cxn modelId="{36C268A8-D7AF-49B2-928A-32BF44E6BD04}" type="presOf" srcId="{C6056D10-C7FB-4E9F-8FD0-CE3A06EE651D}" destId="{D1C8BD6B-667C-40B3-9246-21DC8166957A}" srcOrd="1" destOrd="2" presId="urn:microsoft.com/office/officeart/2005/8/layout/hProcess4"/>
    <dgm:cxn modelId="{1AD7E245-8239-4764-9743-11FBA20ABEBC}" type="presOf" srcId="{8F983100-9063-4293-A121-57F6E3FA3C2D}" destId="{D1C8BD6B-667C-40B3-9246-21DC8166957A}" srcOrd="1" destOrd="1" presId="urn:microsoft.com/office/officeart/2005/8/layout/hProcess4"/>
    <dgm:cxn modelId="{220B00E2-8384-419A-9896-3C993302EC57}" srcId="{12AE273C-7EE5-4D5B-8BFA-6FDD87003AFB}" destId="{CA6B870C-659D-41A0-BC12-3CBACF671C63}" srcOrd="0" destOrd="0" parTransId="{22BFCF09-9352-4F15-8BBE-5B82EEEE1657}" sibTransId="{7CCBC30B-AED3-41E6-B98B-6B4CDF0C381D}"/>
    <dgm:cxn modelId="{2076B1ED-3CB3-4022-9334-574423C8134A}" type="presOf" srcId="{049395B1-B0D2-466C-8C36-BF8118D53215}" destId="{B1153EE7-5E8A-49EB-B660-4D90519EED33}" srcOrd="0" destOrd="0" presId="urn:microsoft.com/office/officeart/2005/8/layout/hProcess4"/>
    <dgm:cxn modelId="{2427BA2F-AEAE-4589-A928-D24FF6E6F7F1}" type="presOf" srcId="{F35CA5BB-174B-47EC-BA76-0198039CE369}" destId="{845B3EB6-922C-45D0-A4A0-F633F034D35A}" srcOrd="0" destOrd="0" presId="urn:microsoft.com/office/officeart/2005/8/layout/hProcess4"/>
    <dgm:cxn modelId="{859F5800-4BD8-4285-852F-8B25B486D669}" type="presOf" srcId="{CA6B870C-659D-41A0-BC12-3CBACF671C63}" destId="{CCCAA574-2A26-4FD0-8C79-C7AB5B48DA8A}" srcOrd="1" destOrd="0" presId="urn:microsoft.com/office/officeart/2005/8/layout/hProcess4"/>
    <dgm:cxn modelId="{9230FFBC-D3AE-4175-8110-4B312B1747A6}" type="presOf" srcId="{B8D955FC-5BE2-4400-A596-AB4BF8C3C4D6}" destId="{CE29BE3D-4F7E-40A1-9D4B-E2A860E997B9}" srcOrd="0" destOrd="0" presId="urn:microsoft.com/office/officeart/2005/8/layout/hProcess4"/>
    <dgm:cxn modelId="{069C28DC-D353-4DE6-AEBB-E054D52854F9}" type="presOf" srcId="{87EA68DD-0666-4A37-86EE-D07C2D731F9D}" destId="{A4E14BA3-07C4-49FA-86E4-D94C15839BC2}" srcOrd="0" destOrd="3" presId="urn:microsoft.com/office/officeart/2005/8/layout/hProcess4"/>
    <dgm:cxn modelId="{95B19148-D47C-483A-911D-B0B916B74549}" srcId="{FC4065E4-8AA7-4EDD-B9C6-1542639DAE79}" destId="{87EA68DD-0666-4A37-86EE-D07C2D731F9D}" srcOrd="3" destOrd="0" parTransId="{7202D425-A009-4596-B4ED-CEF21268510C}" sibTransId="{24BD361D-BC98-4CA8-8EE6-DC348E437E75}"/>
    <dgm:cxn modelId="{48E6F9F3-7793-4408-958D-91C96A2D6798}" srcId="{049395B1-B0D2-466C-8C36-BF8118D53215}" destId="{FC4065E4-8AA7-4EDD-B9C6-1542639DAE79}" srcOrd="0" destOrd="0" parTransId="{6084FAA6-A72E-46E4-945E-70C582026C8F}" sibTransId="{B64109BE-1EA0-4E34-BB03-2291E8767450}"/>
    <dgm:cxn modelId="{2499116D-208A-42AF-8896-475D6BA2A67A}" type="presOf" srcId="{A3E11E4F-F88E-409F-9F61-AF3B8626AEA3}" destId="{3388AB63-850C-43D8-AADC-16844B8AB010}" srcOrd="0" destOrd="1" presId="urn:microsoft.com/office/officeart/2005/8/layout/hProcess4"/>
    <dgm:cxn modelId="{F8C93BC7-1A8A-4D95-8CB3-DFB617F19F20}" srcId="{F35CA5BB-174B-47EC-BA76-0198039CE369}" destId="{741982E3-A2FE-4974-9DB2-FE665DE2F7CF}" srcOrd="1" destOrd="0" parTransId="{48007E5A-9A56-4427-B768-6CFCFFE1FE33}" sibTransId="{3A6B11D1-AEF3-45AA-83BB-AC33C74FFCDC}"/>
    <dgm:cxn modelId="{7C09676E-38BF-4474-B014-E29EABF1B0AF}" type="presOf" srcId="{7EAB5FCF-FA4E-48B7-BD73-1CC4DFDC7E4B}" destId="{CCCAA574-2A26-4FD0-8C79-C7AB5B48DA8A}" srcOrd="1" destOrd="1" presId="urn:microsoft.com/office/officeart/2005/8/layout/hProcess4"/>
    <dgm:cxn modelId="{4ECF9C88-A1B4-40AC-80DC-5B7CA1F0130E}" type="presOf" srcId="{741982E3-A2FE-4974-9DB2-FE665DE2F7CF}" destId="{CC0C69FC-37E0-4F85-8BE3-032FADB90DAC}" srcOrd="1" destOrd="1" presId="urn:microsoft.com/office/officeart/2005/8/layout/hProcess4"/>
    <dgm:cxn modelId="{4B1218D2-B06C-4957-9721-B967165BB040}" type="presOf" srcId="{2DDC91BE-EB56-4644-89AF-C6476CE06096}" destId="{9486C4E9-55B2-486A-825C-E14D597E5352}" srcOrd="0" destOrd="0" presId="urn:microsoft.com/office/officeart/2005/8/layout/hProcess4"/>
    <dgm:cxn modelId="{10957BDD-BDF7-41A3-ADA8-B8EBDED4507D}" type="presOf" srcId="{B64109BE-1EA0-4E34-BB03-2291E8767450}" destId="{0E02E657-9808-49A5-9BC7-12AF18A265E0}" srcOrd="0" destOrd="0" presId="urn:microsoft.com/office/officeart/2005/8/layout/hProcess4"/>
    <dgm:cxn modelId="{4401B5BC-B034-4DDC-8DBE-492401280A30}" type="presOf" srcId="{90B6EFB6-7763-4C89-BB0C-AA56DC328EEE}" destId="{DD697C53-BD3D-4C0C-8BF1-5881EE1408F6}" srcOrd="0" destOrd="0" presId="urn:microsoft.com/office/officeart/2005/8/layout/hProcess4"/>
    <dgm:cxn modelId="{65943F45-B7E6-410B-8647-D175DB797787}" type="presOf" srcId="{90B6EFB6-7763-4C89-BB0C-AA56DC328EEE}" destId="{CC0C69FC-37E0-4F85-8BE3-032FADB90DAC}" srcOrd="1" destOrd="0" presId="urn:microsoft.com/office/officeart/2005/8/layout/hProcess4"/>
    <dgm:cxn modelId="{9010661A-DE11-4697-B1BA-171E45D45383}" type="presOf" srcId="{8F983100-9063-4293-A121-57F6E3FA3C2D}" destId="{A4E14BA3-07C4-49FA-86E4-D94C15839BC2}" srcOrd="0" destOrd="1" presId="urn:microsoft.com/office/officeart/2005/8/layout/hProcess4"/>
    <dgm:cxn modelId="{7A2125C0-7CAC-4F40-8013-25A68F8E7C2E}" srcId="{B8D955FC-5BE2-4400-A596-AB4BF8C3C4D6}" destId="{A3E11E4F-F88E-409F-9F61-AF3B8626AEA3}" srcOrd="1" destOrd="0" parTransId="{8207BCEE-EF28-4B52-BC07-D09FA0438CE8}" sibTransId="{0851BC36-8E69-4110-A458-3292B5CFF1D9}"/>
    <dgm:cxn modelId="{6384B205-8369-4A59-8811-49E1961106E4}" srcId="{049395B1-B0D2-466C-8C36-BF8118D53215}" destId="{B8D955FC-5BE2-4400-A596-AB4BF8C3C4D6}" srcOrd="1" destOrd="0" parTransId="{84B0371C-2A4C-4AD8-AF7A-02C165457BE0}" sibTransId="{2DDC91BE-EB56-4644-89AF-C6476CE06096}"/>
    <dgm:cxn modelId="{7E1590B2-5CD6-4168-A271-657C41E33897}" srcId="{FC4065E4-8AA7-4EDD-B9C6-1542639DAE79}" destId="{C6056D10-C7FB-4E9F-8FD0-CE3A06EE651D}" srcOrd="2" destOrd="0" parTransId="{3F5AA898-74FA-421B-A37E-D0806CB4DB22}" sibTransId="{DC0D0A84-2E8D-4EED-AD5E-3C00BC42E8F5}"/>
    <dgm:cxn modelId="{D239619A-D327-4344-B01E-145CCA0F7407}" srcId="{12AE273C-7EE5-4D5B-8BFA-6FDD87003AFB}" destId="{7EAB5FCF-FA4E-48B7-BD73-1CC4DFDC7E4B}" srcOrd="1" destOrd="0" parTransId="{C5CC6008-29A3-4079-B35B-DE6A5B617562}" sibTransId="{1C6FB4B4-ADC6-40C3-BE1D-86280C6E434D}"/>
    <dgm:cxn modelId="{7032035F-8947-497B-8BC2-A287E0E99468}" srcId="{F35CA5BB-174B-47EC-BA76-0198039CE369}" destId="{90B6EFB6-7763-4C89-BB0C-AA56DC328EEE}" srcOrd="0" destOrd="0" parTransId="{A095F32F-68BA-48D6-A988-3B4F25479129}" sibTransId="{7C63923D-24E2-475A-AEB2-8BFB15D0CC68}"/>
    <dgm:cxn modelId="{D43DC5F2-1AC6-4FCB-ABB7-6B4AA835BB4B}" type="presOf" srcId="{6CA96E73-2597-4D07-8C1F-580F885F6F55}" destId="{0B9B7421-2388-44D7-8C6E-EC075AD965E2}" srcOrd="0" destOrd="0" presId="urn:microsoft.com/office/officeart/2005/8/layout/hProcess4"/>
    <dgm:cxn modelId="{C7DE34E9-F41C-4474-A8B1-62629867B841}" type="presOf" srcId="{3385E23B-A451-4D71-9C7C-7F3118FE6067}" destId="{3388AB63-850C-43D8-AADC-16844B8AB010}" srcOrd="0" destOrd="0" presId="urn:microsoft.com/office/officeart/2005/8/layout/hProcess4"/>
    <dgm:cxn modelId="{7E72347D-866D-4219-B599-5B2A05A78390}" type="presOf" srcId="{FC4065E4-8AA7-4EDD-B9C6-1542639DAE79}" destId="{549EEE87-FD9A-4690-959C-EEE417827E02}" srcOrd="0" destOrd="0" presId="urn:microsoft.com/office/officeart/2005/8/layout/hProcess4"/>
    <dgm:cxn modelId="{226F1B9F-878C-41B5-BB6A-18FE1C23C3B6}" type="presOf" srcId="{7EAB5FCF-FA4E-48B7-BD73-1CC4DFDC7E4B}" destId="{3431B356-6C27-4F3F-9200-15B2B9E6382E}" srcOrd="0" destOrd="1" presId="urn:microsoft.com/office/officeart/2005/8/layout/hProcess4"/>
    <dgm:cxn modelId="{A372B824-AE8D-47D9-A2E5-1F6C6D461317}" type="presOf" srcId="{A3E11E4F-F88E-409F-9F61-AF3B8626AEA3}" destId="{A1AE81C7-AF63-4F8B-9AED-978E3C7F1AE5}" srcOrd="1" destOrd="1" presId="urn:microsoft.com/office/officeart/2005/8/layout/hProcess4"/>
    <dgm:cxn modelId="{87126245-C237-48E4-BB51-9DC78D797E1D}" srcId="{FC4065E4-8AA7-4EDD-B9C6-1542639DAE79}" destId="{A77BE72D-C47D-4782-AA14-4D2FE747A1DF}" srcOrd="0" destOrd="0" parTransId="{29B724BC-5DCE-40E0-BFE6-1956B84B0E7E}" sibTransId="{A6C9EE3C-37C9-4C20-A3E6-22E9FF713BE8}"/>
    <dgm:cxn modelId="{0ED83E1A-FD2F-41AC-9F92-615A45706096}" type="presOf" srcId="{87EA68DD-0666-4A37-86EE-D07C2D731F9D}" destId="{D1C8BD6B-667C-40B3-9246-21DC8166957A}" srcOrd="1" destOrd="3" presId="urn:microsoft.com/office/officeart/2005/8/layout/hProcess4"/>
    <dgm:cxn modelId="{8CFABD8B-B928-4933-834F-52A731F9B86A}" type="presOf" srcId="{CA6B870C-659D-41A0-BC12-3CBACF671C63}" destId="{3431B356-6C27-4F3F-9200-15B2B9E6382E}" srcOrd="0" destOrd="0" presId="urn:microsoft.com/office/officeart/2005/8/layout/hProcess4"/>
    <dgm:cxn modelId="{E7D0AA72-34EB-4067-8C43-4A598E90B063}" srcId="{FC4065E4-8AA7-4EDD-B9C6-1542639DAE79}" destId="{8F983100-9063-4293-A121-57F6E3FA3C2D}" srcOrd="1" destOrd="0" parTransId="{7143F094-3FB4-410F-88D6-F0E1346D9BA7}" sibTransId="{B4170064-70BD-4FEE-A6C7-812BCA8BC70B}"/>
    <dgm:cxn modelId="{2D3D39BD-6839-43D6-8586-E3E681DD3683}" type="presOf" srcId="{C6056D10-C7FB-4E9F-8FD0-CE3A06EE651D}" destId="{A4E14BA3-07C4-49FA-86E4-D94C15839BC2}" srcOrd="0" destOrd="2" presId="urn:microsoft.com/office/officeart/2005/8/layout/hProcess4"/>
    <dgm:cxn modelId="{6DB311F9-078F-4ECE-ADDA-F611C7D003A3}" type="presOf" srcId="{3385E23B-A451-4D71-9C7C-7F3118FE6067}" destId="{A1AE81C7-AF63-4F8B-9AED-978E3C7F1AE5}" srcOrd="1" destOrd="0" presId="urn:microsoft.com/office/officeart/2005/8/layout/hProcess4"/>
    <dgm:cxn modelId="{CBF7E1A4-2770-430C-94B7-B5CB9428085C}" srcId="{049395B1-B0D2-466C-8C36-BF8118D53215}" destId="{12AE273C-7EE5-4D5B-8BFA-6FDD87003AFB}" srcOrd="2" destOrd="0" parTransId="{6F5DF379-4FB4-4D42-893D-632B0C789D33}" sibTransId="{6CA96E73-2597-4D07-8C1F-580F885F6F55}"/>
    <dgm:cxn modelId="{9DE326B6-3B79-4507-9C58-3483643069CC}" type="presOf" srcId="{A77BE72D-C47D-4782-AA14-4D2FE747A1DF}" destId="{A4E14BA3-07C4-49FA-86E4-D94C15839BC2}" srcOrd="0" destOrd="0" presId="urn:microsoft.com/office/officeart/2005/8/layout/hProcess4"/>
    <dgm:cxn modelId="{FA18F4E4-DECD-457D-A83B-D441CEA7CEDE}" type="presOf" srcId="{741982E3-A2FE-4974-9DB2-FE665DE2F7CF}" destId="{DD697C53-BD3D-4C0C-8BF1-5881EE1408F6}" srcOrd="0" destOrd="1" presId="urn:microsoft.com/office/officeart/2005/8/layout/hProcess4"/>
    <dgm:cxn modelId="{2055D325-9B37-4903-A3AA-A6EFD3E03F1C}" srcId="{049395B1-B0D2-466C-8C36-BF8118D53215}" destId="{F35CA5BB-174B-47EC-BA76-0198039CE369}" srcOrd="3" destOrd="0" parTransId="{B75C9A52-158F-4369-A48D-F7EF3AF27788}" sibTransId="{4E8EBD88-2A46-4AFC-BAB8-9FE58D43D67F}"/>
    <dgm:cxn modelId="{2F526741-8EC3-4F5E-BAF3-83027333C9B1}" type="presOf" srcId="{12AE273C-7EE5-4D5B-8BFA-6FDD87003AFB}" destId="{2A5249B0-C502-439E-95ED-EA8999D989DD}" srcOrd="0" destOrd="0" presId="urn:microsoft.com/office/officeart/2005/8/layout/hProcess4"/>
    <dgm:cxn modelId="{36B046C2-6858-4ECC-9013-EAA1DAB831D6}" type="presParOf" srcId="{B1153EE7-5E8A-49EB-B660-4D90519EED33}" destId="{D4BBDA5C-1595-4B3C-8806-433534929E9C}" srcOrd="0" destOrd="0" presId="urn:microsoft.com/office/officeart/2005/8/layout/hProcess4"/>
    <dgm:cxn modelId="{44E955CE-73B0-4724-A23E-CF997B10FA43}" type="presParOf" srcId="{B1153EE7-5E8A-49EB-B660-4D90519EED33}" destId="{A61E196D-DF6E-4BAA-9834-0A1E55DA27DD}" srcOrd="1" destOrd="0" presId="urn:microsoft.com/office/officeart/2005/8/layout/hProcess4"/>
    <dgm:cxn modelId="{631C9140-E559-4DED-9D9E-2E9C1752F60A}" type="presParOf" srcId="{B1153EE7-5E8A-49EB-B660-4D90519EED33}" destId="{8A377F82-8347-47DA-BA7C-58A46D8F7AC9}" srcOrd="2" destOrd="0" presId="urn:microsoft.com/office/officeart/2005/8/layout/hProcess4"/>
    <dgm:cxn modelId="{05B397FA-6588-4618-B02C-DC5F28716CC1}" type="presParOf" srcId="{8A377F82-8347-47DA-BA7C-58A46D8F7AC9}" destId="{D9BDDD9B-CFF5-4A49-8C5B-6611817999D8}" srcOrd="0" destOrd="0" presId="urn:microsoft.com/office/officeart/2005/8/layout/hProcess4"/>
    <dgm:cxn modelId="{946B7A45-ED16-4387-A3E1-FAC74ED2635D}" type="presParOf" srcId="{D9BDDD9B-CFF5-4A49-8C5B-6611817999D8}" destId="{A9A0BE32-C8CB-4A9B-A420-57FF7658F7C9}" srcOrd="0" destOrd="0" presId="urn:microsoft.com/office/officeart/2005/8/layout/hProcess4"/>
    <dgm:cxn modelId="{818B25BD-383C-42D5-BE07-BAAB7ECFEF2B}" type="presParOf" srcId="{D9BDDD9B-CFF5-4A49-8C5B-6611817999D8}" destId="{A4E14BA3-07C4-49FA-86E4-D94C15839BC2}" srcOrd="1" destOrd="0" presId="urn:microsoft.com/office/officeart/2005/8/layout/hProcess4"/>
    <dgm:cxn modelId="{97127A14-9C4C-434B-8EF6-8F9994A69449}" type="presParOf" srcId="{D9BDDD9B-CFF5-4A49-8C5B-6611817999D8}" destId="{D1C8BD6B-667C-40B3-9246-21DC8166957A}" srcOrd="2" destOrd="0" presId="urn:microsoft.com/office/officeart/2005/8/layout/hProcess4"/>
    <dgm:cxn modelId="{368CB6D0-1362-422E-A4D4-B94652354817}" type="presParOf" srcId="{D9BDDD9B-CFF5-4A49-8C5B-6611817999D8}" destId="{549EEE87-FD9A-4690-959C-EEE417827E02}" srcOrd="3" destOrd="0" presId="urn:microsoft.com/office/officeart/2005/8/layout/hProcess4"/>
    <dgm:cxn modelId="{C58C3083-3CE4-4DF2-99F6-8E0009579A83}" type="presParOf" srcId="{D9BDDD9B-CFF5-4A49-8C5B-6611817999D8}" destId="{FD64F48D-EF56-4CD7-AD5D-977369756F4C}" srcOrd="4" destOrd="0" presId="urn:microsoft.com/office/officeart/2005/8/layout/hProcess4"/>
    <dgm:cxn modelId="{F3600B80-8466-4FD0-AB75-5234E5DC97D3}" type="presParOf" srcId="{8A377F82-8347-47DA-BA7C-58A46D8F7AC9}" destId="{0E02E657-9808-49A5-9BC7-12AF18A265E0}" srcOrd="1" destOrd="0" presId="urn:microsoft.com/office/officeart/2005/8/layout/hProcess4"/>
    <dgm:cxn modelId="{72117BEE-DF68-4582-B587-9A359FD94052}" type="presParOf" srcId="{8A377F82-8347-47DA-BA7C-58A46D8F7AC9}" destId="{F2467DDC-F50D-49FD-A625-1C3DE9E06188}" srcOrd="2" destOrd="0" presId="urn:microsoft.com/office/officeart/2005/8/layout/hProcess4"/>
    <dgm:cxn modelId="{54FDC3F9-A3DE-4AE6-95F4-3A1EB34AEE3B}" type="presParOf" srcId="{F2467DDC-F50D-49FD-A625-1C3DE9E06188}" destId="{31CC28B2-34D9-4130-8B8D-86E88C34ED5C}" srcOrd="0" destOrd="0" presId="urn:microsoft.com/office/officeart/2005/8/layout/hProcess4"/>
    <dgm:cxn modelId="{B223F6A7-05C4-451B-805C-06F05C5321C1}" type="presParOf" srcId="{F2467DDC-F50D-49FD-A625-1C3DE9E06188}" destId="{3388AB63-850C-43D8-AADC-16844B8AB010}" srcOrd="1" destOrd="0" presId="urn:microsoft.com/office/officeart/2005/8/layout/hProcess4"/>
    <dgm:cxn modelId="{5E994FEA-7DE5-44DC-B297-C31F6A4904D0}" type="presParOf" srcId="{F2467DDC-F50D-49FD-A625-1C3DE9E06188}" destId="{A1AE81C7-AF63-4F8B-9AED-978E3C7F1AE5}" srcOrd="2" destOrd="0" presId="urn:microsoft.com/office/officeart/2005/8/layout/hProcess4"/>
    <dgm:cxn modelId="{DA8F507D-5E92-4D78-8D4B-0C2B28BED2F7}" type="presParOf" srcId="{F2467DDC-F50D-49FD-A625-1C3DE9E06188}" destId="{CE29BE3D-4F7E-40A1-9D4B-E2A860E997B9}" srcOrd="3" destOrd="0" presId="urn:microsoft.com/office/officeart/2005/8/layout/hProcess4"/>
    <dgm:cxn modelId="{694841C6-175A-4873-ADD6-58C2B92A5525}" type="presParOf" srcId="{F2467DDC-F50D-49FD-A625-1C3DE9E06188}" destId="{E95B668B-B390-4939-9819-93E40AA7370E}" srcOrd="4" destOrd="0" presId="urn:microsoft.com/office/officeart/2005/8/layout/hProcess4"/>
    <dgm:cxn modelId="{0313549E-1451-4F24-ABE6-9B22E0F3207C}" type="presParOf" srcId="{8A377F82-8347-47DA-BA7C-58A46D8F7AC9}" destId="{9486C4E9-55B2-486A-825C-E14D597E5352}" srcOrd="3" destOrd="0" presId="urn:microsoft.com/office/officeart/2005/8/layout/hProcess4"/>
    <dgm:cxn modelId="{408017BD-33CD-4840-AE53-4CFC3557B530}" type="presParOf" srcId="{8A377F82-8347-47DA-BA7C-58A46D8F7AC9}" destId="{55630535-1792-44BB-A625-FD052CF0A28E}" srcOrd="4" destOrd="0" presId="urn:microsoft.com/office/officeart/2005/8/layout/hProcess4"/>
    <dgm:cxn modelId="{DFFB42C9-96A1-4576-9C52-C3987280477D}" type="presParOf" srcId="{55630535-1792-44BB-A625-FD052CF0A28E}" destId="{964D6C8C-3B15-4D6D-ACEC-B32857478A7A}" srcOrd="0" destOrd="0" presId="urn:microsoft.com/office/officeart/2005/8/layout/hProcess4"/>
    <dgm:cxn modelId="{BF88891B-AD8A-4F16-9871-78F198D6A64C}" type="presParOf" srcId="{55630535-1792-44BB-A625-FD052CF0A28E}" destId="{3431B356-6C27-4F3F-9200-15B2B9E6382E}" srcOrd="1" destOrd="0" presId="urn:microsoft.com/office/officeart/2005/8/layout/hProcess4"/>
    <dgm:cxn modelId="{FD8FADFB-1D13-4E7A-B9C7-06ADE6942065}" type="presParOf" srcId="{55630535-1792-44BB-A625-FD052CF0A28E}" destId="{CCCAA574-2A26-4FD0-8C79-C7AB5B48DA8A}" srcOrd="2" destOrd="0" presId="urn:microsoft.com/office/officeart/2005/8/layout/hProcess4"/>
    <dgm:cxn modelId="{1FD7C422-B268-480C-A29B-3AAB407E7E0B}" type="presParOf" srcId="{55630535-1792-44BB-A625-FD052CF0A28E}" destId="{2A5249B0-C502-439E-95ED-EA8999D989DD}" srcOrd="3" destOrd="0" presId="urn:microsoft.com/office/officeart/2005/8/layout/hProcess4"/>
    <dgm:cxn modelId="{B18E0C9C-70CC-4F32-B798-59DC653970EE}" type="presParOf" srcId="{55630535-1792-44BB-A625-FD052CF0A28E}" destId="{7E9CD2FF-95C7-433C-82FE-68711B4C787F}" srcOrd="4" destOrd="0" presId="urn:microsoft.com/office/officeart/2005/8/layout/hProcess4"/>
    <dgm:cxn modelId="{0332EEBE-B60B-4830-B606-0FFEE418C140}" type="presParOf" srcId="{8A377F82-8347-47DA-BA7C-58A46D8F7AC9}" destId="{0B9B7421-2388-44D7-8C6E-EC075AD965E2}" srcOrd="5" destOrd="0" presId="urn:microsoft.com/office/officeart/2005/8/layout/hProcess4"/>
    <dgm:cxn modelId="{E936866B-2881-4BF1-96E7-2B21B99C403D}" type="presParOf" srcId="{8A377F82-8347-47DA-BA7C-58A46D8F7AC9}" destId="{51A0C914-4FB9-45E4-8BA6-98F392F5DED0}" srcOrd="6" destOrd="0" presId="urn:microsoft.com/office/officeart/2005/8/layout/hProcess4"/>
    <dgm:cxn modelId="{91B70B51-59D4-4854-A9F7-8C1143479125}" type="presParOf" srcId="{51A0C914-4FB9-45E4-8BA6-98F392F5DED0}" destId="{EAB0C638-5E29-46CC-B7F2-E00FB0FB90C3}" srcOrd="0" destOrd="0" presId="urn:microsoft.com/office/officeart/2005/8/layout/hProcess4"/>
    <dgm:cxn modelId="{7FBFF6CD-4B6D-4A27-B813-A2B32768487E}" type="presParOf" srcId="{51A0C914-4FB9-45E4-8BA6-98F392F5DED0}" destId="{DD697C53-BD3D-4C0C-8BF1-5881EE1408F6}" srcOrd="1" destOrd="0" presId="urn:microsoft.com/office/officeart/2005/8/layout/hProcess4"/>
    <dgm:cxn modelId="{11CB7CCA-6A7F-4AFE-AAF5-A818EADBB2DB}" type="presParOf" srcId="{51A0C914-4FB9-45E4-8BA6-98F392F5DED0}" destId="{CC0C69FC-37E0-4F85-8BE3-032FADB90DAC}" srcOrd="2" destOrd="0" presId="urn:microsoft.com/office/officeart/2005/8/layout/hProcess4"/>
    <dgm:cxn modelId="{223B88BB-F0F3-43B9-8995-390C00852F71}" type="presParOf" srcId="{51A0C914-4FB9-45E4-8BA6-98F392F5DED0}" destId="{845B3EB6-922C-45D0-A4A0-F633F034D35A}" srcOrd="3" destOrd="0" presId="urn:microsoft.com/office/officeart/2005/8/layout/hProcess4"/>
    <dgm:cxn modelId="{522CA59F-EFC5-4535-95A9-06ABC33CBDE1}" type="presParOf" srcId="{51A0C914-4FB9-45E4-8BA6-98F392F5DED0}" destId="{C1E4FC6A-B447-4121-B48A-16DC44B4B721}" srcOrd="4" destOrd="0" presId="urn:microsoft.com/office/officeart/2005/8/layout/h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D5C6F-FF71-4B27-A648-2AB097FDA0A4}" type="datetimeFigureOut">
              <a:rPr lang="en-AU" smtClean="0"/>
              <a:pPr/>
              <a:t>03/08/2011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AE16D-9601-42BC-82E0-744557BBE14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This approach may be reflective of the Regions PMF initiative</a:t>
            </a:r>
          </a:p>
          <a:p>
            <a:r>
              <a:rPr lang="en-AU" dirty="0" smtClean="0"/>
              <a:t>2 more schools are training transition advisers in </a:t>
            </a:r>
            <a:r>
              <a:rPr lang="en-AU" dirty="0" smtClean="0"/>
              <a:t>2011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building of community / business partnerships for vocational learning been embedded in your school's strategic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planning processes?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 44 n 12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 Identify community / business partnerships that have supported student career knowledge and understanding in your school.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47 Local Businesses 48 TAFE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46 Community organisations 39 Local Community Partnership - SWL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44 Government agencies 43 Other education and training providers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33 Job Network 34 Youth Connections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28 Partnership Broker 46 Other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 Identify community linked activities that have supported student career and transition planning.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50 Guest speakers 38 Industry visits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49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Careers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Expos 29 Enterprise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activities</a:t>
            </a:r>
            <a:endParaRPr lang="fr-FR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32 Mentoring 26 Links to Learning Program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28 Alternative Learning Programs 10 Other</a:t>
            </a:r>
          </a:p>
          <a:p>
            <a:r>
              <a:rPr lang="en-AU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Schools</a:t>
            </a: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AE16D-9601-42BC-82E0-744557BBE149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Sheet with the PMF VS </a:t>
            </a:r>
            <a:r>
              <a:rPr lang="en-AU" dirty="0" smtClean="0"/>
              <a:t>opportunities</a:t>
            </a:r>
          </a:p>
          <a:p>
            <a:r>
              <a:rPr lang="en-AU" dirty="0" smtClean="0"/>
              <a:t>Bottom points are from 2010 report.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AE16D-9601-42BC-82E0-744557BBE149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8/3/2011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8/3/2011</a:t>
            </a:fld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endParaRPr kumimoji="0" lang="en-US" sz="800" dirty="0">
              <a:solidFill>
                <a:schemeClr val="accent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sla-in-wsr.wikispace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dudemic.com/2011/01/every-teachers-must-have-guide-to-facebook/" TargetMode="External"/><Relationship Id="rId2" Type="http://schemas.openxmlformats.org/officeDocument/2006/relationships/hyperlink" Target="http://edudemic.com/2011/07/social-media-educatio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u.edu.au/schools/gcm/ar/whatisar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School-To-Work Workshop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STW Coordinators</a:t>
            </a:r>
          </a:p>
          <a:p>
            <a:r>
              <a:rPr lang="en-AU" dirty="0" smtClean="0"/>
              <a:t>Transition Advisors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r>
              <a:rPr lang="en-AU" dirty="0" smtClean="0"/>
              <a:t>STW and the NSLA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Regional initiative is ‘Planning my Future’</a:t>
            </a:r>
          </a:p>
          <a:p>
            <a:r>
              <a:rPr lang="en-AU" dirty="0" smtClean="0"/>
              <a:t>Upcoming professional learning</a:t>
            </a:r>
          </a:p>
          <a:p>
            <a:r>
              <a:rPr lang="en-AU" dirty="0" smtClean="0">
                <a:hlinkClick r:id="rId3"/>
              </a:rPr>
              <a:t>WSR NSLA Wiki</a:t>
            </a:r>
            <a:endParaRPr lang="en-AU" dirty="0" smtClean="0"/>
          </a:p>
          <a:p>
            <a:r>
              <a:rPr lang="en-AU" dirty="0" smtClean="0"/>
              <a:t>STW and NSLA are intrinsically linked but not at the exclusion of other programs</a:t>
            </a:r>
            <a:r>
              <a:rPr lang="en-AU" dirty="0" smtClean="0"/>
              <a:t>.</a:t>
            </a:r>
          </a:p>
          <a:p>
            <a:r>
              <a:rPr lang="en-AU" dirty="0" smtClean="0"/>
              <a:t>Alternate </a:t>
            </a:r>
            <a:r>
              <a:rPr lang="en-AU" dirty="0" smtClean="0"/>
              <a:t>and compacted curriculums designed</a:t>
            </a:r>
            <a:r>
              <a:rPr lang="en-AU" dirty="0" smtClean="0"/>
              <a:t>.</a:t>
            </a:r>
          </a:p>
          <a:p>
            <a:r>
              <a:rPr lang="en-AU" dirty="0" smtClean="0"/>
              <a:t>Mentoring </a:t>
            </a:r>
            <a:r>
              <a:rPr lang="en-AU" dirty="0" smtClean="0"/>
              <a:t>programs </a:t>
            </a:r>
            <a:r>
              <a:rPr lang="en-AU" dirty="0" smtClean="0"/>
              <a:t>continued.</a:t>
            </a:r>
          </a:p>
          <a:p>
            <a:r>
              <a:rPr lang="en-AU" dirty="0" smtClean="0"/>
              <a:t>Introduction </a:t>
            </a:r>
            <a:r>
              <a:rPr lang="en-AU" dirty="0" smtClean="0"/>
              <a:t>of English Studies and </a:t>
            </a:r>
            <a:r>
              <a:rPr lang="en-AU" dirty="0" smtClean="0"/>
              <a:t>Applied Maths</a:t>
            </a:r>
            <a:endParaRPr lang="en-AU" dirty="0" smtClean="0"/>
          </a:p>
          <a:p>
            <a:r>
              <a:rPr lang="en-AU" dirty="0" smtClean="0"/>
              <a:t>Flexibility </a:t>
            </a:r>
            <a:r>
              <a:rPr lang="en-AU" dirty="0" smtClean="0"/>
              <a:t>of subject selection- </a:t>
            </a:r>
            <a:r>
              <a:rPr lang="en-AU" dirty="0" err="1" smtClean="0"/>
              <a:t>ie</a:t>
            </a:r>
            <a:r>
              <a:rPr lang="en-AU" dirty="0" smtClean="0"/>
              <a:t>; offering of 2 VET </a:t>
            </a:r>
            <a:r>
              <a:rPr lang="en-AU" dirty="0" smtClean="0"/>
              <a:t>Courses</a:t>
            </a:r>
          </a:p>
          <a:p>
            <a:r>
              <a:rPr lang="en-AU" dirty="0" smtClean="0"/>
              <a:t>Investigation </a:t>
            </a:r>
            <a:r>
              <a:rPr lang="en-AU" dirty="0" smtClean="0"/>
              <a:t>of pre-vocational courses available.</a:t>
            </a:r>
          </a:p>
          <a:p>
            <a:r>
              <a:rPr lang="en-AU" dirty="0" smtClean="0"/>
              <a:t>Expansion </a:t>
            </a:r>
            <a:r>
              <a:rPr lang="en-AU" dirty="0" smtClean="0"/>
              <a:t>of the SBAT possibilities for students. </a:t>
            </a:r>
            <a:endParaRPr lang="en-AU" dirty="0" smtClean="0"/>
          </a:p>
          <a:p>
            <a:r>
              <a:rPr lang="en-AU" dirty="0" smtClean="0"/>
              <a:t>Establishment </a:t>
            </a:r>
            <a:r>
              <a:rPr lang="en-AU" dirty="0" smtClean="0"/>
              <a:t>of 'transition' classes in Year 11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Regional Initiatives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‘</a:t>
            </a:r>
            <a:r>
              <a:rPr lang="en-AU" dirty="0" err="1" smtClean="0"/>
              <a:t>myFuture</a:t>
            </a:r>
            <a:r>
              <a:rPr lang="en-AU" dirty="0" smtClean="0"/>
              <a:t>’ update</a:t>
            </a:r>
          </a:p>
          <a:p>
            <a:r>
              <a:rPr lang="en-AU" dirty="0" err="1" smtClean="0"/>
              <a:t>RuMAD</a:t>
            </a:r>
            <a:r>
              <a:rPr lang="en-AU" dirty="0" smtClean="0"/>
              <a:t>?</a:t>
            </a:r>
          </a:p>
          <a:p>
            <a:r>
              <a:rPr lang="en-AU" dirty="0" smtClean="0"/>
              <a:t>WOW</a:t>
            </a:r>
          </a:p>
          <a:p>
            <a:r>
              <a:rPr lang="en-AU" dirty="0" smtClean="0"/>
              <a:t>IEA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996952"/>
            <a:ext cx="395084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Social Media and STW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Some resources in addition to Scott’s presentation</a:t>
            </a:r>
            <a:endParaRPr lang="en-AU" dirty="0" smtClean="0">
              <a:hlinkClick r:id="rId2"/>
            </a:endParaRPr>
          </a:p>
          <a:p>
            <a:pPr>
              <a:buNone/>
            </a:pPr>
            <a:endParaRPr lang="en-AU" dirty="0" smtClean="0">
              <a:hlinkClick r:id="rId2"/>
            </a:endParaRPr>
          </a:p>
          <a:p>
            <a:r>
              <a:rPr lang="en-AU" dirty="0" smtClean="0">
                <a:hlinkClick r:id="rId2"/>
              </a:rPr>
              <a:t>http://edudemic.com/2011/07/social-media-education/</a:t>
            </a:r>
            <a:r>
              <a:rPr lang="en-AU" dirty="0" smtClean="0"/>
              <a:t>   10 best and worst things about social media</a:t>
            </a:r>
          </a:p>
          <a:p>
            <a:r>
              <a:rPr lang="en-AU" dirty="0" smtClean="0">
                <a:hlinkClick r:id="rId3"/>
              </a:rPr>
              <a:t>http://edudemic.com/2011/01/every-teachers-must-have-guide-to-facebook/</a:t>
            </a:r>
            <a:r>
              <a:rPr lang="en-AU" dirty="0" smtClean="0"/>
              <a:t>  10 yr olds guide </a:t>
            </a:r>
          </a:p>
          <a:p>
            <a:r>
              <a:rPr lang="en-AU" dirty="0" smtClean="0"/>
              <a:t>Get ideas.org.au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STW in 2010.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We began the process of explicitly linking STW and Office of Schools priority areas. 47 schools state that STW is part of the schools management plan- 2011 will be making those links stronger and more explicit across the school and its community</a:t>
            </a:r>
          </a:p>
          <a:p>
            <a:r>
              <a:rPr lang="en-AU" dirty="0" smtClean="0"/>
              <a:t>35 schools have adopted a Career and Transition team approach</a:t>
            </a:r>
          </a:p>
          <a:p>
            <a:r>
              <a:rPr lang="en-AU" dirty="0" smtClean="0"/>
              <a:t>WSR 11 trained Transition Advisers </a:t>
            </a:r>
            <a:endParaRPr lang="en-AU" dirty="0" smtClean="0"/>
          </a:p>
          <a:p>
            <a:r>
              <a:rPr lang="en-AU" dirty="0" smtClean="0"/>
              <a:t>26 schools used the Student Pathways Survey predominantly with Year 10.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Reflections from the 2010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Projects / activities did not link project outcomes to STW plan or the schools management plan</a:t>
            </a:r>
          </a:p>
          <a:p>
            <a:r>
              <a:rPr lang="en-AU" dirty="0" smtClean="0"/>
              <a:t>Insufficient detail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376672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Action research can be described as a family of research methodologies which pursue action (or change) and research (or understanding) at the same time. In most of its forms it does this by:</a:t>
            </a:r>
          </a:p>
          <a:p>
            <a:pPr>
              <a:buNone/>
            </a:pPr>
            <a:endParaRPr lang="en-AU" dirty="0" smtClean="0"/>
          </a:p>
          <a:p>
            <a:pPr lvl="1"/>
            <a:r>
              <a:rPr lang="en-AU" dirty="0" smtClean="0"/>
              <a:t>using a cyclic or spiral process which alternates between action and critical reflection and</a:t>
            </a:r>
            <a:br>
              <a:rPr lang="en-AU" dirty="0" smtClean="0"/>
            </a:br>
            <a:r>
              <a:rPr lang="en-AU" dirty="0" smtClean="0"/>
              <a:t>  </a:t>
            </a:r>
          </a:p>
          <a:p>
            <a:pPr lvl="1"/>
            <a:r>
              <a:rPr lang="en-AU" dirty="0" smtClean="0"/>
              <a:t> in the later cycles, continuously refining methods, data and interpretation in the light of the understanding developed in the earlier cycles. </a:t>
            </a:r>
          </a:p>
          <a:p>
            <a:pPr lvl="1"/>
            <a:endParaRPr lang="en-AU" dirty="0" smtClean="0"/>
          </a:p>
          <a:p>
            <a:pPr lvl="0"/>
            <a:r>
              <a:rPr lang="en-AU" dirty="0" smtClean="0"/>
              <a:t>Dick, Bob (1999)  </a:t>
            </a:r>
            <a:r>
              <a:rPr lang="en-AU" i="1" dirty="0" smtClean="0"/>
              <a:t>What is action research</a:t>
            </a:r>
            <a:r>
              <a:rPr lang="en-AU" dirty="0" smtClean="0"/>
              <a:t>? </a:t>
            </a:r>
            <a:br>
              <a:rPr lang="en-AU" dirty="0" smtClean="0"/>
            </a:br>
            <a:r>
              <a:rPr lang="en-AU" dirty="0" smtClean="0"/>
              <a:t>Available on line at </a:t>
            </a:r>
            <a:r>
              <a:rPr lang="en-AU" dirty="0" smtClean="0">
                <a:hlinkClick r:id="rId2"/>
              </a:rPr>
              <a:t>http://www.scu.edu.au/schools/gcm/ar/whatisar.html</a:t>
            </a:r>
            <a:endParaRPr lang="en-AU" dirty="0" smtClean="0"/>
          </a:p>
          <a:p>
            <a:pPr lvl="0"/>
            <a:endParaRPr lang="en-AU" dirty="0" smtClean="0"/>
          </a:p>
          <a:p>
            <a:pPr lvl="0"/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66800"/>
          </a:xfrm>
        </p:spPr>
        <p:txBody>
          <a:bodyPr/>
          <a:lstStyle/>
          <a:p>
            <a:r>
              <a:rPr lang="en-AU" dirty="0" smtClean="0"/>
              <a:t>What is Action Research?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Deals with your problems not someone else’s</a:t>
            </a:r>
          </a:p>
          <a:p>
            <a:r>
              <a:rPr lang="en-AU" dirty="0" smtClean="0"/>
              <a:t>Can start now or whenever you are ready and will give immediate results</a:t>
            </a:r>
          </a:p>
          <a:p>
            <a:r>
              <a:rPr lang="en-AU" dirty="0" smtClean="0"/>
              <a:t>Promotes the strengthening of relationships between staff</a:t>
            </a:r>
          </a:p>
          <a:p>
            <a:r>
              <a:rPr lang="en-AU" dirty="0" smtClean="0"/>
              <a:t>Provides schools with alternate ways of viewing and approaching educational questions and subsequently a new way of examining their own practices.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Action Research :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328"/>
          <a:ext cx="8435280" cy="511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r>
              <a:rPr lang="en-AU" dirty="0" smtClean="0"/>
              <a:t>Action Research Diagram</a:t>
            </a:r>
            <a:endParaRPr lang="en-AU" dirty="0"/>
          </a:p>
        </p:txBody>
      </p:sp>
      <p:sp>
        <p:nvSpPr>
          <p:cNvPr id="17" name="Curved Up Arrow 16"/>
          <p:cNvSpPr/>
          <p:nvPr/>
        </p:nvSpPr>
        <p:spPr>
          <a:xfrm rot="10800000">
            <a:off x="755576" y="1628800"/>
            <a:ext cx="7200800" cy="1368152"/>
          </a:xfrm>
          <a:prstGeom prst="curvedUp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328"/>
          <a:ext cx="8291264" cy="511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r>
              <a:rPr lang="en-AU" dirty="0" smtClean="0"/>
              <a:t>STW Context</a:t>
            </a:r>
            <a:endParaRPr lang="en-AU" dirty="0"/>
          </a:p>
        </p:txBody>
      </p:sp>
      <p:sp>
        <p:nvSpPr>
          <p:cNvPr id="17" name="Curved Up Arrow 16"/>
          <p:cNvSpPr/>
          <p:nvPr/>
        </p:nvSpPr>
        <p:spPr>
          <a:xfrm rot="10800000">
            <a:off x="683568" y="1628800"/>
            <a:ext cx="7200800" cy="1368152"/>
          </a:xfrm>
          <a:prstGeom prst="curvedUp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Table Action Research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Choose a STW project to plan as a group using the Action Research Principles.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4" name="Picture 3" descr="220px-CGIYo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861048"/>
            <a:ext cx="2095500" cy="25812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Funding in 2012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Table discussion </a:t>
            </a:r>
            <a:endParaRPr lang="en-AU" dirty="0"/>
          </a:p>
        </p:txBody>
      </p:sp>
      <p:pic>
        <p:nvPicPr>
          <p:cNvPr id="1026" name="Picture 2" descr="E:\Documents and Settings\hkemp2\Local Settings\Temporary Internet Files\Content.IE5\KW23L5QB\MC90004043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2636912"/>
            <a:ext cx="3092321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1141</TotalTime>
  <Words>625</Words>
  <Application>Microsoft Office PowerPoint</Application>
  <PresentationFormat>On-screen Show (4:3)</PresentationFormat>
  <Paragraphs>104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School-To-Work Workshop</vt:lpstr>
      <vt:lpstr>STW in 2010.</vt:lpstr>
      <vt:lpstr>Reflections from the 2010 process</vt:lpstr>
      <vt:lpstr>What is Action Research?</vt:lpstr>
      <vt:lpstr>Action Research :</vt:lpstr>
      <vt:lpstr>Action Research Diagram</vt:lpstr>
      <vt:lpstr>STW Context</vt:lpstr>
      <vt:lpstr>Table Action Research</vt:lpstr>
      <vt:lpstr>Funding in 2012</vt:lpstr>
      <vt:lpstr>STW and the NSLA</vt:lpstr>
      <vt:lpstr>Regional Initiatives</vt:lpstr>
      <vt:lpstr>Social Media and STW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School-To-Work Workshop</dc:title>
  <dc:creator>Authorised DET User</dc:creator>
  <cp:lastModifiedBy>Authorised DET User</cp:lastModifiedBy>
  <cp:revision>86</cp:revision>
  <dcterms:created xsi:type="dcterms:W3CDTF">2011-07-25T04:20:26Z</dcterms:created>
  <dcterms:modified xsi:type="dcterms:W3CDTF">2011-08-03T04:29:23Z</dcterms:modified>
</cp:coreProperties>
</file>